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63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Dela Gothic One" panose="020B0604020202020204" charset="-128"/>
      <p:regular r:id="rId9"/>
    </p:embeddedFont>
    <p:embeddedFont>
      <p:font typeface="Bahnschrift SemiBold Condensed" panose="020B0502040204020203" pitchFamily="34" charset="0"/>
      <p:bold r:id="rId10"/>
    </p:embeddedFont>
    <p:embeddedFont>
      <p:font typeface="DM Sans" pitchFamily="2" charset="0"/>
      <p:regular r:id="rId11"/>
    </p:embeddedFont>
    <p:embeddedFont>
      <p:font typeface="Eras Demi ITC" panose="020B0805030504020804" pitchFamily="3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1696D"/>
    <a:srgbClr val="516A6E"/>
    <a:srgbClr val="9FB3B2"/>
    <a:srgbClr val="3C6137"/>
    <a:srgbClr val="ECA8A6"/>
    <a:srgbClr val="AD7984"/>
    <a:srgbClr val="0A0909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474" y="1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1002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D8D8538-04A2-A8B7-9FF7-48D4C49C3B54}"/>
              </a:ext>
            </a:extLst>
          </p:cNvPr>
          <p:cNvSpPr/>
          <p:nvPr/>
        </p:nvSpPr>
        <p:spPr>
          <a:xfrm>
            <a:off x="12321896" y="7564582"/>
            <a:ext cx="2308503" cy="665018"/>
          </a:xfrm>
          <a:prstGeom prst="rect">
            <a:avLst/>
          </a:prstGeom>
          <a:solidFill>
            <a:srgbClr val="0A090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4E4959-FAA3-4085-ED09-3B73E2088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3581" y="7322149"/>
            <a:ext cx="1009054" cy="1009054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2E4E86ED-8D61-1E4C-B42D-E65486677140}"/>
              </a:ext>
            </a:extLst>
          </p:cNvPr>
          <p:cNvGrpSpPr/>
          <p:nvPr/>
        </p:nvGrpSpPr>
        <p:grpSpPr>
          <a:xfrm>
            <a:off x="7976249" y="-5264437"/>
            <a:ext cx="8610322" cy="14238886"/>
            <a:chOff x="7544146" y="-6273533"/>
            <a:chExt cx="9725700" cy="15936851"/>
          </a:xfrm>
          <a:blipFill>
            <a:blip r:embed="rId3"/>
            <a:stretch>
              <a:fillRect/>
            </a:stretch>
          </a:blipFill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C575BC8B-CD19-5784-5644-51369C862F02}"/>
                </a:ext>
              </a:extLst>
            </p:cNvPr>
            <p:cNvSpPr/>
            <p:nvPr/>
          </p:nvSpPr>
          <p:spPr>
            <a:xfrm rot="2178857">
              <a:off x="12770537" y="-6273533"/>
              <a:ext cx="3205242" cy="1277739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DFEB7AA7-1FB9-F1E2-3A11-EBD1810ADE89}"/>
                </a:ext>
              </a:extLst>
            </p:cNvPr>
            <p:cNvSpPr/>
            <p:nvPr/>
          </p:nvSpPr>
          <p:spPr>
            <a:xfrm rot="2215361">
              <a:off x="14545803" y="-2424783"/>
              <a:ext cx="2724043" cy="12088101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480585F-C6A4-2D3A-8C1D-1E0183DD6A40}"/>
                </a:ext>
              </a:extLst>
            </p:cNvPr>
            <p:cNvSpPr/>
            <p:nvPr/>
          </p:nvSpPr>
          <p:spPr>
            <a:xfrm rot="2289069">
              <a:off x="8168539" y="-3700798"/>
              <a:ext cx="2857890" cy="861560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2B76267E-8D67-070A-CD65-C7555525015B}"/>
                </a:ext>
              </a:extLst>
            </p:cNvPr>
            <p:cNvSpPr/>
            <p:nvPr/>
          </p:nvSpPr>
          <p:spPr>
            <a:xfrm rot="2211873">
              <a:off x="7544146" y="4953281"/>
              <a:ext cx="3168008" cy="3654264"/>
            </a:xfrm>
            <a:prstGeom prst="roundRect">
              <a:avLst>
                <a:gd name="adj" fmla="val 4776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58FC6B92-C9EC-F91B-2AC0-5E3B7DB327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582" y="766513"/>
            <a:ext cx="1062947" cy="112145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055D156-14FC-4C27-36E5-DE8A593A0D74}"/>
              </a:ext>
            </a:extLst>
          </p:cNvPr>
          <p:cNvSpPr txBox="1"/>
          <p:nvPr/>
        </p:nvSpPr>
        <p:spPr>
          <a:xfrm>
            <a:off x="1396460" y="443586"/>
            <a:ext cx="57827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blipFill>
                  <a:blip r:embed="rId3"/>
                  <a:stretch>
                    <a:fillRect/>
                  </a:stretch>
                </a:blipFill>
                <a:latin typeface="Bahnschrift SemiBold Condensed" panose="020B0502040204020203" pitchFamily="34" charset="0"/>
              </a:rPr>
              <a:t>SIH – </a:t>
            </a:r>
            <a:r>
              <a:rPr lang="en-US" sz="9600" dirty="0">
                <a:blipFill>
                  <a:blip r:embed="rId3"/>
                  <a:stretch>
                    <a:fillRect/>
                  </a:stretch>
                </a:blipFill>
                <a:latin typeface="Bahnschrift SemiBold Condensed" panose="020B0502040204020203" pitchFamily="34" charset="0"/>
              </a:rPr>
              <a:t>2K25</a:t>
            </a:r>
            <a:endParaRPr lang="en-IN" sz="9600" dirty="0">
              <a:blipFill>
                <a:blip r:embed="rId3"/>
                <a:stretch>
                  <a:fillRect/>
                </a:stretch>
              </a:blipFill>
              <a:latin typeface="Bahnschrift SemiBold Condensed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AC613F-3242-87D6-2597-AAACAE184479}"/>
              </a:ext>
            </a:extLst>
          </p:cNvPr>
          <p:cNvSpPr txBox="1"/>
          <p:nvPr/>
        </p:nvSpPr>
        <p:spPr>
          <a:xfrm>
            <a:off x="456673" y="2784084"/>
            <a:ext cx="9337430" cy="617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2800" dirty="0">
                <a:solidFill>
                  <a:srgbClr val="FAEBEB"/>
                </a:solidFill>
                <a:latin typeface="Eras Demi ITC" panose="020B0805030504020804" pitchFamily="34" charset="0"/>
                <a:ea typeface="Dela Gothic One" pitchFamily="34" charset="-122"/>
                <a:cs typeface="Dela Gothic One" pitchFamily="34" charset="-120"/>
              </a:rPr>
              <a:t>Problem Statement ID – 25167</a:t>
            </a:r>
            <a:endParaRPr lang="en-US" sz="2800" dirty="0">
              <a:latin typeface="Eras Demi ITC" panose="020B0805030504020804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E21DB17-1A05-0953-D2E8-D7C7004D4504}"/>
              </a:ext>
            </a:extLst>
          </p:cNvPr>
          <p:cNvGrpSpPr/>
          <p:nvPr/>
        </p:nvGrpSpPr>
        <p:grpSpPr>
          <a:xfrm>
            <a:off x="551785" y="3714750"/>
            <a:ext cx="8103469" cy="3905664"/>
            <a:chOff x="758309" y="3553539"/>
            <a:chExt cx="13113782" cy="3055144"/>
          </a:xfrm>
        </p:grpSpPr>
        <p:sp>
          <p:nvSpPr>
            <p:cNvPr id="21" name="Text 2">
              <a:extLst>
                <a:ext uri="{FF2B5EF4-FFF2-40B4-BE49-F238E27FC236}">
                  <a16:creationId xmlns:a16="http://schemas.microsoft.com/office/drawing/2014/main" id="{AC55D366-CB2E-9E45-2BA3-35A9ED092164}"/>
                </a:ext>
              </a:extLst>
            </p:cNvPr>
            <p:cNvSpPr/>
            <p:nvPr/>
          </p:nvSpPr>
          <p:spPr>
            <a:xfrm>
              <a:off x="758309" y="3553539"/>
              <a:ext cx="10081986" cy="69342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700"/>
                </a:lnSpc>
                <a:buNone/>
              </a:pPr>
              <a:r>
                <a:rPr lang="en-US" sz="1700" dirty="0">
                  <a:solidFill>
                    <a:srgbClr val="FFE5E5"/>
                  </a:solidFill>
                  <a:latin typeface="DM Sans" pitchFamily="34" charset="0"/>
                  <a:ea typeface="DM Sans" pitchFamily="34" charset="-122"/>
                  <a:cs typeface="DM Sans" pitchFamily="34" charset="-120"/>
                </a:rPr>
                <a:t>Problem Statement Title – AI &amp; IoT Powered Intelligent System for Real-Time Elephant Movement Detection &amp; Prevention of Human-Elephant Conflict (HEC)</a:t>
              </a:r>
              <a:endParaRPr lang="en-US" sz="1700" dirty="0"/>
            </a:p>
          </p:txBody>
        </p:sp>
        <p:sp>
          <p:nvSpPr>
            <p:cNvPr id="22" name="Text 3">
              <a:extLst>
                <a:ext uri="{FF2B5EF4-FFF2-40B4-BE49-F238E27FC236}">
                  <a16:creationId xmlns:a16="http://schemas.microsoft.com/office/drawing/2014/main" id="{5FDEBC29-5613-B462-7F73-448D5688632D}"/>
                </a:ext>
              </a:extLst>
            </p:cNvPr>
            <p:cNvSpPr/>
            <p:nvPr/>
          </p:nvSpPr>
          <p:spPr>
            <a:xfrm>
              <a:off x="758311" y="4490680"/>
              <a:ext cx="10725063" cy="36204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00"/>
                </a:lnSpc>
                <a:buNone/>
              </a:pPr>
              <a:r>
                <a:rPr lang="en-US" sz="1700" dirty="0">
                  <a:solidFill>
                    <a:srgbClr val="FFE5E5"/>
                  </a:solidFill>
                  <a:latin typeface="DM Sans" pitchFamily="34" charset="0"/>
                  <a:ea typeface="DM Sans" pitchFamily="34" charset="-122"/>
                  <a:cs typeface="DM Sans" pitchFamily="34" charset="-120"/>
                </a:rPr>
                <a:t>Theme – Agriculture &amp; Rural Development / Environment &amp; Sustainability</a:t>
              </a:r>
              <a:endParaRPr lang="en-US" sz="1700" dirty="0"/>
            </a:p>
          </p:txBody>
        </p:sp>
        <p:sp>
          <p:nvSpPr>
            <p:cNvPr id="23" name="Text 4">
              <a:extLst>
                <a:ext uri="{FF2B5EF4-FFF2-40B4-BE49-F238E27FC236}">
                  <a16:creationId xmlns:a16="http://schemas.microsoft.com/office/drawing/2014/main" id="{A31E2B01-4702-B029-C97D-512FAB23B18F}"/>
                </a:ext>
              </a:extLst>
            </p:cNvPr>
            <p:cNvSpPr/>
            <p:nvPr/>
          </p:nvSpPr>
          <p:spPr>
            <a:xfrm>
              <a:off x="758309" y="5081111"/>
              <a:ext cx="13113782" cy="34671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00"/>
                </a:lnSpc>
                <a:buNone/>
              </a:pPr>
              <a:r>
                <a:rPr lang="en-US" sz="1700" dirty="0">
                  <a:solidFill>
                    <a:srgbClr val="FFE5E5"/>
                  </a:solidFill>
                  <a:latin typeface="DM Sans" pitchFamily="34" charset="0"/>
                  <a:ea typeface="DM Sans" pitchFamily="34" charset="-122"/>
                  <a:cs typeface="DM Sans" pitchFamily="34" charset="-120"/>
                </a:rPr>
                <a:t>PS Category – Hardware</a:t>
              </a:r>
              <a:endParaRPr lang="en-US" sz="1700" dirty="0"/>
            </a:p>
          </p:txBody>
        </p:sp>
        <p:sp>
          <p:nvSpPr>
            <p:cNvPr id="24" name="Text 5">
              <a:extLst>
                <a:ext uri="{FF2B5EF4-FFF2-40B4-BE49-F238E27FC236}">
                  <a16:creationId xmlns:a16="http://schemas.microsoft.com/office/drawing/2014/main" id="{201B6F08-C828-38F1-6A98-0C4BBF2F3030}"/>
                </a:ext>
              </a:extLst>
            </p:cNvPr>
            <p:cNvSpPr/>
            <p:nvPr/>
          </p:nvSpPr>
          <p:spPr>
            <a:xfrm>
              <a:off x="758309" y="5671542"/>
              <a:ext cx="13113782" cy="34671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00"/>
                </a:lnSpc>
                <a:buNone/>
              </a:pPr>
              <a:r>
                <a:rPr lang="en-US" sz="1700" dirty="0">
                  <a:solidFill>
                    <a:srgbClr val="FFE5E5"/>
                  </a:solidFill>
                  <a:latin typeface="DM Sans" pitchFamily="34" charset="0"/>
                  <a:ea typeface="DM Sans" pitchFamily="34" charset="-122"/>
                  <a:cs typeface="DM Sans" pitchFamily="34" charset="-120"/>
                </a:rPr>
                <a:t>Team ID –</a:t>
              </a:r>
              <a:endParaRPr lang="en-US" sz="1700" dirty="0"/>
            </a:p>
          </p:txBody>
        </p:sp>
        <p:sp>
          <p:nvSpPr>
            <p:cNvPr id="25" name="Text 6">
              <a:extLst>
                <a:ext uri="{FF2B5EF4-FFF2-40B4-BE49-F238E27FC236}">
                  <a16:creationId xmlns:a16="http://schemas.microsoft.com/office/drawing/2014/main" id="{FDB430B2-22E0-B286-57C8-E8353B11BBE2}"/>
                </a:ext>
              </a:extLst>
            </p:cNvPr>
            <p:cNvSpPr/>
            <p:nvPr/>
          </p:nvSpPr>
          <p:spPr>
            <a:xfrm>
              <a:off x="758309" y="6261973"/>
              <a:ext cx="13113782" cy="34671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00"/>
                </a:lnSpc>
                <a:buNone/>
              </a:pPr>
              <a:r>
                <a:rPr lang="en-US" sz="1700" dirty="0">
                  <a:solidFill>
                    <a:srgbClr val="FFE5E5"/>
                  </a:solidFill>
                  <a:latin typeface="DM Sans" pitchFamily="34" charset="0"/>
                  <a:ea typeface="DM Sans" pitchFamily="34" charset="-122"/>
                  <a:cs typeface="DM Sans" pitchFamily="34" charset="-120"/>
                </a:rPr>
                <a:t>Team Name – CRIMSON CREW</a:t>
              </a:r>
              <a:endParaRPr lang="en-US" sz="17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5328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634246" y="2558177"/>
            <a:ext cx="4288393" cy="4768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516A6E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Proposed Solution:</a:t>
            </a:r>
            <a:endParaRPr lang="en-US" sz="3000" dirty="0">
              <a:solidFill>
                <a:srgbClr val="516A6E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634246" y="3306842"/>
            <a:ext cx="13361908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IoT-based smart surveillance &amp; alert system for villages &amp; forest borders.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634246" y="3660100"/>
            <a:ext cx="13361908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Multimodal sensors (thermal/IR cameras, PIR, acoustic, vibration, drones).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634246" y="4013359"/>
            <a:ext cx="13361908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AI/ML algorithms for vision &amp; audio classification on edge devices.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34246" y="4366617"/>
            <a:ext cx="13361908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Real-time alerts via mobile app, SMS, loudspeakers, sirens.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634246" y="4719876"/>
            <a:ext cx="13361908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Non-harmful deterrents (lights, ultrasonic sound, chili-smoke, drones).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634246" y="5073134"/>
            <a:ext cx="13361908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Cloud dashboard for hotspot detection, movement prediction &amp; analytics.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634246" y="5634871"/>
            <a:ext cx="5673090" cy="4768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51696D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Innovation &amp; Uniqueness:</a:t>
            </a:r>
            <a:endParaRPr lang="en-US" sz="3000" dirty="0">
              <a:solidFill>
                <a:srgbClr val="51696D"/>
              </a:solidFill>
            </a:endParaRPr>
          </a:p>
        </p:txBody>
      </p:sp>
      <p:sp>
        <p:nvSpPr>
          <p:cNvPr id="11" name="Text 9"/>
          <p:cNvSpPr/>
          <p:nvPr/>
        </p:nvSpPr>
        <p:spPr>
          <a:xfrm>
            <a:off x="634246" y="6383536"/>
            <a:ext cx="13361908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Multimodal fusion (vision + audio + vibration) to reduce false positives.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634246" y="6736794"/>
            <a:ext cx="13361908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Edge AI inference for real-time detection without internet dependency.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634246" y="7090053"/>
            <a:ext cx="13361908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Solar-powered, low-cost, durable hardware for remote rural deployment.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634246" y="7443311"/>
            <a:ext cx="13361908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Predictive analytics for migration patterns using AI + GIS.</a:t>
            </a:r>
            <a:endParaRPr lang="en-US" sz="14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F34BB3A-04F8-F8CF-4114-FB518A1BE562}"/>
              </a:ext>
            </a:extLst>
          </p:cNvPr>
          <p:cNvSpPr/>
          <p:nvPr/>
        </p:nvSpPr>
        <p:spPr>
          <a:xfrm>
            <a:off x="12321896" y="7564582"/>
            <a:ext cx="2308503" cy="665018"/>
          </a:xfrm>
          <a:prstGeom prst="rect">
            <a:avLst/>
          </a:prstGeom>
          <a:solidFill>
            <a:srgbClr val="0A090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5303305-4884-69C9-F0BE-B633BD10F5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39374" y="7322149"/>
            <a:ext cx="1009054" cy="1009054"/>
          </a:xfrm>
          <a:prstGeom prst="rect">
            <a:avLst/>
          </a:pr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083C707-0855-BDBF-5745-CF1E369E5DE1}"/>
              </a:ext>
            </a:extLst>
          </p:cNvPr>
          <p:cNvSpPr/>
          <p:nvPr/>
        </p:nvSpPr>
        <p:spPr>
          <a:xfrm>
            <a:off x="634246" y="0"/>
            <a:ext cx="13968001" cy="8229601"/>
          </a:xfrm>
          <a:custGeom>
            <a:avLst/>
            <a:gdLst/>
            <a:ahLst/>
            <a:cxnLst/>
            <a:rect l="l" t="t" r="r" b="b"/>
            <a:pathLst>
              <a:path w="13996153" h="8229601">
                <a:moveTo>
                  <a:pt x="2631757" y="1952746"/>
                </a:moveTo>
                <a:cubicBezTo>
                  <a:pt x="2611119" y="1952746"/>
                  <a:pt x="2596038" y="1957667"/>
                  <a:pt x="2586513" y="1967509"/>
                </a:cubicBezTo>
                <a:cubicBezTo>
                  <a:pt x="2576988" y="1977352"/>
                  <a:pt x="2572226" y="1990211"/>
                  <a:pt x="2572226" y="2006086"/>
                </a:cubicBezTo>
                <a:cubicBezTo>
                  <a:pt x="2572226" y="2022596"/>
                  <a:pt x="2576988" y="2035772"/>
                  <a:pt x="2586513" y="2045614"/>
                </a:cubicBezTo>
                <a:cubicBezTo>
                  <a:pt x="2596038" y="2055457"/>
                  <a:pt x="2611119" y="2060378"/>
                  <a:pt x="2631757" y="2060378"/>
                </a:cubicBezTo>
                <a:cubicBezTo>
                  <a:pt x="2652394" y="2060378"/>
                  <a:pt x="2667793" y="2055457"/>
                  <a:pt x="2677953" y="2045614"/>
                </a:cubicBezTo>
                <a:cubicBezTo>
                  <a:pt x="2688113" y="2035772"/>
                  <a:pt x="2693193" y="2022596"/>
                  <a:pt x="2693193" y="2006086"/>
                </a:cubicBezTo>
                <a:cubicBezTo>
                  <a:pt x="2693193" y="1990528"/>
                  <a:pt x="2688113" y="1977749"/>
                  <a:pt x="2677953" y="1967748"/>
                </a:cubicBezTo>
                <a:cubicBezTo>
                  <a:pt x="2667793" y="1957746"/>
                  <a:pt x="2652394" y="1952746"/>
                  <a:pt x="2631757" y="1952746"/>
                </a:cubicBezTo>
                <a:close/>
                <a:moveTo>
                  <a:pt x="4770595" y="1943697"/>
                </a:moveTo>
                <a:cubicBezTo>
                  <a:pt x="4754720" y="1943697"/>
                  <a:pt x="4741703" y="1946713"/>
                  <a:pt x="4731543" y="1952746"/>
                </a:cubicBezTo>
                <a:cubicBezTo>
                  <a:pt x="4721383" y="1958778"/>
                  <a:pt x="4714239" y="1967033"/>
                  <a:pt x="4710112" y="1977511"/>
                </a:cubicBezTo>
                <a:lnTo>
                  <a:pt x="4822506" y="1977511"/>
                </a:lnTo>
                <a:cubicBezTo>
                  <a:pt x="4818696" y="1967351"/>
                  <a:pt x="4812505" y="1959175"/>
                  <a:pt x="4803933" y="1952984"/>
                </a:cubicBezTo>
                <a:cubicBezTo>
                  <a:pt x="4795360" y="1946793"/>
                  <a:pt x="4784248" y="1943697"/>
                  <a:pt x="4770595" y="1943697"/>
                </a:cubicBezTo>
                <a:close/>
                <a:moveTo>
                  <a:pt x="1551146" y="1943697"/>
                </a:moveTo>
                <a:cubicBezTo>
                  <a:pt x="1535270" y="1943697"/>
                  <a:pt x="1522253" y="1946713"/>
                  <a:pt x="1512093" y="1952746"/>
                </a:cubicBezTo>
                <a:cubicBezTo>
                  <a:pt x="1501933" y="1958778"/>
                  <a:pt x="1494789" y="1967033"/>
                  <a:pt x="1490662" y="1977511"/>
                </a:cubicBezTo>
                <a:lnTo>
                  <a:pt x="1603057" y="1977511"/>
                </a:lnTo>
                <a:cubicBezTo>
                  <a:pt x="1599247" y="1967351"/>
                  <a:pt x="1593056" y="1959175"/>
                  <a:pt x="1584483" y="1952984"/>
                </a:cubicBezTo>
                <a:cubicBezTo>
                  <a:pt x="1575911" y="1946793"/>
                  <a:pt x="1564798" y="1943697"/>
                  <a:pt x="1551146" y="1943697"/>
                </a:cubicBezTo>
                <a:close/>
                <a:moveTo>
                  <a:pt x="874871" y="1943697"/>
                </a:moveTo>
                <a:cubicBezTo>
                  <a:pt x="858995" y="1943697"/>
                  <a:pt x="845978" y="1946713"/>
                  <a:pt x="835818" y="1952746"/>
                </a:cubicBezTo>
                <a:cubicBezTo>
                  <a:pt x="825658" y="1958778"/>
                  <a:pt x="818514" y="1967033"/>
                  <a:pt x="814387" y="1977511"/>
                </a:cubicBezTo>
                <a:lnTo>
                  <a:pt x="926782" y="1977511"/>
                </a:lnTo>
                <a:cubicBezTo>
                  <a:pt x="922972" y="1967351"/>
                  <a:pt x="916781" y="1959175"/>
                  <a:pt x="908208" y="1952984"/>
                </a:cubicBezTo>
                <a:cubicBezTo>
                  <a:pt x="899636" y="1946793"/>
                  <a:pt x="888523" y="1943697"/>
                  <a:pt x="874871" y="1943697"/>
                </a:cubicBezTo>
                <a:close/>
                <a:moveTo>
                  <a:pt x="136207" y="1885594"/>
                </a:moveTo>
                <a:lnTo>
                  <a:pt x="136207" y="1960842"/>
                </a:lnTo>
                <a:lnTo>
                  <a:pt x="201930" y="1960842"/>
                </a:lnTo>
                <a:cubicBezTo>
                  <a:pt x="228282" y="1960842"/>
                  <a:pt x="248046" y="1959810"/>
                  <a:pt x="261222" y="1957746"/>
                </a:cubicBezTo>
                <a:cubicBezTo>
                  <a:pt x="274399" y="1955683"/>
                  <a:pt x="283606" y="1951952"/>
                  <a:pt x="288845" y="1946554"/>
                </a:cubicBezTo>
                <a:cubicBezTo>
                  <a:pt x="294084" y="1941157"/>
                  <a:pt x="296703" y="1933219"/>
                  <a:pt x="296703" y="1922742"/>
                </a:cubicBezTo>
                <a:cubicBezTo>
                  <a:pt x="296703" y="1912264"/>
                  <a:pt x="294243" y="1904406"/>
                  <a:pt x="289321" y="1899168"/>
                </a:cubicBezTo>
                <a:cubicBezTo>
                  <a:pt x="284400" y="1893929"/>
                  <a:pt x="275351" y="1890357"/>
                  <a:pt x="262175" y="1888452"/>
                </a:cubicBezTo>
                <a:cubicBezTo>
                  <a:pt x="248999" y="1886547"/>
                  <a:pt x="228917" y="1885594"/>
                  <a:pt x="201930" y="1885594"/>
                </a:cubicBezTo>
                <a:close/>
                <a:moveTo>
                  <a:pt x="3676649" y="1876546"/>
                </a:moveTo>
                <a:lnTo>
                  <a:pt x="3789520" y="1876546"/>
                </a:lnTo>
                <a:cubicBezTo>
                  <a:pt x="3793330" y="1892421"/>
                  <a:pt x="3798569" y="1910836"/>
                  <a:pt x="3805236" y="1931791"/>
                </a:cubicBezTo>
                <a:cubicBezTo>
                  <a:pt x="3811904" y="1952746"/>
                  <a:pt x="3818571" y="1972907"/>
                  <a:pt x="3825239" y="1992274"/>
                </a:cubicBezTo>
                <a:cubicBezTo>
                  <a:pt x="3827144" y="1998307"/>
                  <a:pt x="3830240" y="2007435"/>
                  <a:pt x="3834526" y="2019659"/>
                </a:cubicBezTo>
                <a:cubicBezTo>
                  <a:pt x="3838812" y="2031883"/>
                  <a:pt x="3842225" y="2042122"/>
                  <a:pt x="3844765" y="2050377"/>
                </a:cubicBezTo>
                <a:lnTo>
                  <a:pt x="3857148" y="2012753"/>
                </a:lnTo>
                <a:cubicBezTo>
                  <a:pt x="3880960" y="1943856"/>
                  <a:pt x="3895089" y="1898453"/>
                  <a:pt x="3899534" y="1876546"/>
                </a:cubicBezTo>
                <a:lnTo>
                  <a:pt x="4009072" y="1876546"/>
                </a:lnTo>
                <a:lnTo>
                  <a:pt x="3998118" y="1904168"/>
                </a:lnTo>
                <a:cubicBezTo>
                  <a:pt x="3967955" y="1984496"/>
                  <a:pt x="3936364" y="2061966"/>
                  <a:pt x="3903344" y="2136578"/>
                </a:cubicBezTo>
                <a:cubicBezTo>
                  <a:pt x="3886199" y="2174678"/>
                  <a:pt x="3861434" y="2205238"/>
                  <a:pt x="3829049" y="2228256"/>
                </a:cubicBezTo>
                <a:cubicBezTo>
                  <a:pt x="3796664" y="2251275"/>
                  <a:pt x="3756024" y="2262308"/>
                  <a:pt x="3707129" y="2261356"/>
                </a:cubicBezTo>
                <a:cubicBezTo>
                  <a:pt x="3701097" y="2235003"/>
                  <a:pt x="3696096" y="2214445"/>
                  <a:pt x="3692127" y="2199681"/>
                </a:cubicBezTo>
                <a:cubicBezTo>
                  <a:pt x="3688158" y="2184918"/>
                  <a:pt x="3682999" y="2170075"/>
                  <a:pt x="3676649" y="2155152"/>
                </a:cubicBezTo>
                <a:cubicBezTo>
                  <a:pt x="3694111" y="2159279"/>
                  <a:pt x="3710463" y="2161343"/>
                  <a:pt x="3725703" y="2161343"/>
                </a:cubicBezTo>
                <a:cubicBezTo>
                  <a:pt x="3750468" y="2161343"/>
                  <a:pt x="3770153" y="2156105"/>
                  <a:pt x="3784758" y="2145627"/>
                </a:cubicBezTo>
                <a:cubicBezTo>
                  <a:pt x="3773328" y="2111655"/>
                  <a:pt x="3759834" y="2075142"/>
                  <a:pt x="3744277" y="2036089"/>
                </a:cubicBezTo>
                <a:cubicBezTo>
                  <a:pt x="3728719" y="1997037"/>
                  <a:pt x="3706176" y="1943856"/>
                  <a:pt x="3676649" y="1876546"/>
                </a:cubicBezTo>
                <a:close/>
                <a:moveTo>
                  <a:pt x="2322671" y="1876546"/>
                </a:moveTo>
                <a:lnTo>
                  <a:pt x="2436971" y="1876546"/>
                </a:lnTo>
                <a:cubicBezTo>
                  <a:pt x="2434430" y="1923853"/>
                  <a:pt x="2433160" y="1968303"/>
                  <a:pt x="2433160" y="2009896"/>
                </a:cubicBezTo>
                <a:cubicBezTo>
                  <a:pt x="2433160" y="2044821"/>
                  <a:pt x="2434272" y="2087048"/>
                  <a:pt x="2436494" y="2136578"/>
                </a:cubicBezTo>
                <a:lnTo>
                  <a:pt x="2323147" y="2136578"/>
                </a:lnTo>
                <a:cubicBezTo>
                  <a:pt x="2325370" y="2085461"/>
                  <a:pt x="2326481" y="2043233"/>
                  <a:pt x="2326481" y="2009896"/>
                </a:cubicBezTo>
                <a:cubicBezTo>
                  <a:pt x="2326481" y="1970208"/>
                  <a:pt x="2325211" y="1925758"/>
                  <a:pt x="2322671" y="1876546"/>
                </a:cubicBezTo>
                <a:close/>
                <a:moveTo>
                  <a:pt x="1038224" y="1876546"/>
                </a:moveTo>
                <a:lnTo>
                  <a:pt x="1150143" y="1876546"/>
                </a:lnTo>
                <a:lnTo>
                  <a:pt x="1205388" y="2072761"/>
                </a:lnTo>
                <a:lnTo>
                  <a:pt x="1260157" y="1876546"/>
                </a:lnTo>
                <a:lnTo>
                  <a:pt x="1370647" y="1876546"/>
                </a:lnTo>
                <a:cubicBezTo>
                  <a:pt x="1336357" y="1968938"/>
                  <a:pt x="1305877" y="2055616"/>
                  <a:pt x="1279207" y="2136578"/>
                </a:cubicBezTo>
                <a:lnTo>
                  <a:pt x="1130141" y="2136578"/>
                </a:lnTo>
                <a:cubicBezTo>
                  <a:pt x="1101566" y="2049901"/>
                  <a:pt x="1070927" y="1963223"/>
                  <a:pt x="1038224" y="1876546"/>
                </a:cubicBezTo>
                <a:close/>
                <a:moveTo>
                  <a:pt x="648176" y="1875117"/>
                </a:moveTo>
                <a:cubicBezTo>
                  <a:pt x="657383" y="1875117"/>
                  <a:pt x="666273" y="1875752"/>
                  <a:pt x="674846" y="1877022"/>
                </a:cubicBezTo>
                <a:lnTo>
                  <a:pt x="659606" y="1983702"/>
                </a:lnTo>
                <a:cubicBezTo>
                  <a:pt x="636746" y="1975129"/>
                  <a:pt x="618013" y="1970843"/>
                  <a:pt x="603408" y="1970843"/>
                </a:cubicBezTo>
                <a:cubicBezTo>
                  <a:pt x="585311" y="1970843"/>
                  <a:pt x="571976" y="1976241"/>
                  <a:pt x="563403" y="1987036"/>
                </a:cubicBezTo>
                <a:cubicBezTo>
                  <a:pt x="554831" y="1997831"/>
                  <a:pt x="550544" y="2012277"/>
                  <a:pt x="550544" y="2030374"/>
                </a:cubicBezTo>
                <a:lnTo>
                  <a:pt x="550544" y="2029898"/>
                </a:lnTo>
                <a:lnTo>
                  <a:pt x="550068" y="2061331"/>
                </a:lnTo>
                <a:cubicBezTo>
                  <a:pt x="550068" y="2083873"/>
                  <a:pt x="550703" y="2108956"/>
                  <a:pt x="551973" y="2136578"/>
                </a:cubicBezTo>
                <a:lnTo>
                  <a:pt x="438149" y="2136578"/>
                </a:lnTo>
                <a:cubicBezTo>
                  <a:pt x="440689" y="2090858"/>
                  <a:pt x="441959" y="2047678"/>
                  <a:pt x="441959" y="2007038"/>
                </a:cubicBezTo>
                <a:cubicBezTo>
                  <a:pt x="441959" y="1966398"/>
                  <a:pt x="440689" y="1922901"/>
                  <a:pt x="438149" y="1876546"/>
                </a:cubicBezTo>
                <a:cubicBezTo>
                  <a:pt x="459105" y="1877498"/>
                  <a:pt x="475138" y="1877974"/>
                  <a:pt x="486251" y="1877974"/>
                </a:cubicBezTo>
                <a:cubicBezTo>
                  <a:pt x="497998" y="1877974"/>
                  <a:pt x="514032" y="1877498"/>
                  <a:pt x="534352" y="1876546"/>
                </a:cubicBezTo>
                <a:lnTo>
                  <a:pt x="548639" y="1947031"/>
                </a:lnTo>
                <a:cubicBezTo>
                  <a:pt x="561974" y="1899088"/>
                  <a:pt x="595153" y="1875117"/>
                  <a:pt x="648176" y="1875117"/>
                </a:cubicBezTo>
                <a:close/>
                <a:moveTo>
                  <a:pt x="5155405" y="1871783"/>
                </a:moveTo>
                <a:cubicBezTo>
                  <a:pt x="5180170" y="1871783"/>
                  <a:pt x="5200410" y="1878609"/>
                  <a:pt x="5216127" y="1892262"/>
                </a:cubicBezTo>
                <a:cubicBezTo>
                  <a:pt x="5231843" y="1905915"/>
                  <a:pt x="5241606" y="1923694"/>
                  <a:pt x="5245416" y="1945602"/>
                </a:cubicBezTo>
                <a:cubicBezTo>
                  <a:pt x="5252719" y="1923059"/>
                  <a:pt x="5264943" y="1905121"/>
                  <a:pt x="5282088" y="1891786"/>
                </a:cubicBezTo>
                <a:cubicBezTo>
                  <a:pt x="5299233" y="1878451"/>
                  <a:pt x="5318759" y="1871783"/>
                  <a:pt x="5340667" y="1871783"/>
                </a:cubicBezTo>
                <a:cubicBezTo>
                  <a:pt x="5369241" y="1871783"/>
                  <a:pt x="5391625" y="1881388"/>
                  <a:pt x="5407818" y="1900596"/>
                </a:cubicBezTo>
                <a:cubicBezTo>
                  <a:pt x="5424010" y="1919805"/>
                  <a:pt x="5432106" y="1946078"/>
                  <a:pt x="5432106" y="1979416"/>
                </a:cubicBezTo>
                <a:lnTo>
                  <a:pt x="5432106" y="2058473"/>
                </a:lnTo>
                <a:cubicBezTo>
                  <a:pt x="5432106" y="2094351"/>
                  <a:pt x="5432425" y="2120386"/>
                  <a:pt x="5433059" y="2136578"/>
                </a:cubicBezTo>
                <a:lnTo>
                  <a:pt x="5322093" y="2136578"/>
                </a:lnTo>
                <a:cubicBezTo>
                  <a:pt x="5324632" y="2094986"/>
                  <a:pt x="5325903" y="2051964"/>
                  <a:pt x="5325903" y="2007514"/>
                </a:cubicBezTo>
                <a:cubicBezTo>
                  <a:pt x="5325903" y="1993227"/>
                  <a:pt x="5322331" y="1982035"/>
                  <a:pt x="5315187" y="1973939"/>
                </a:cubicBezTo>
                <a:cubicBezTo>
                  <a:pt x="5308044" y="1965843"/>
                  <a:pt x="5298597" y="1961794"/>
                  <a:pt x="5286850" y="1961794"/>
                </a:cubicBezTo>
                <a:cubicBezTo>
                  <a:pt x="5276055" y="1961794"/>
                  <a:pt x="5266768" y="1966557"/>
                  <a:pt x="5258989" y="1976082"/>
                </a:cubicBezTo>
                <a:cubicBezTo>
                  <a:pt x="5255100" y="1980844"/>
                  <a:pt x="5252183" y="1986678"/>
                  <a:pt x="5250238" y="1993584"/>
                </a:cubicBezTo>
                <a:lnTo>
                  <a:pt x="5247323" y="2017501"/>
                </a:lnTo>
                <a:lnTo>
                  <a:pt x="5247470" y="2056122"/>
                </a:lnTo>
                <a:cubicBezTo>
                  <a:pt x="5247768" y="2092138"/>
                  <a:pt x="5248512" y="2118957"/>
                  <a:pt x="5249703" y="2136578"/>
                </a:cubicBezTo>
                <a:lnTo>
                  <a:pt x="5142546" y="2136578"/>
                </a:lnTo>
                <a:cubicBezTo>
                  <a:pt x="5144452" y="2089906"/>
                  <a:pt x="5145404" y="2046884"/>
                  <a:pt x="5145404" y="2007514"/>
                </a:cubicBezTo>
                <a:cubicBezTo>
                  <a:pt x="5145404" y="1993544"/>
                  <a:pt x="5141991" y="1982432"/>
                  <a:pt x="5135164" y="1974177"/>
                </a:cubicBezTo>
                <a:cubicBezTo>
                  <a:pt x="5128338" y="1965922"/>
                  <a:pt x="5119686" y="1961794"/>
                  <a:pt x="5109209" y="1961794"/>
                </a:cubicBezTo>
                <a:cubicBezTo>
                  <a:pt x="5098096" y="1961794"/>
                  <a:pt x="5088810" y="1966478"/>
                  <a:pt x="5081348" y="1975844"/>
                </a:cubicBezTo>
                <a:cubicBezTo>
                  <a:pt x="5073887" y="1985210"/>
                  <a:pt x="5069522" y="1997989"/>
                  <a:pt x="5068251" y="2014182"/>
                </a:cubicBezTo>
                <a:cubicBezTo>
                  <a:pt x="5067617" y="2038312"/>
                  <a:pt x="5067299" y="2055457"/>
                  <a:pt x="5067299" y="2065617"/>
                </a:cubicBezTo>
                <a:cubicBezTo>
                  <a:pt x="5067299" y="2087207"/>
                  <a:pt x="5067934" y="2110861"/>
                  <a:pt x="5069204" y="2136578"/>
                </a:cubicBezTo>
                <a:lnTo>
                  <a:pt x="4955380" y="2136578"/>
                </a:lnTo>
                <a:cubicBezTo>
                  <a:pt x="4957920" y="2090858"/>
                  <a:pt x="4959191" y="2047678"/>
                  <a:pt x="4959191" y="2007038"/>
                </a:cubicBezTo>
                <a:cubicBezTo>
                  <a:pt x="4959191" y="1966398"/>
                  <a:pt x="4957920" y="1922901"/>
                  <a:pt x="4955380" y="1876546"/>
                </a:cubicBezTo>
                <a:cubicBezTo>
                  <a:pt x="4976336" y="1877498"/>
                  <a:pt x="4992370" y="1877974"/>
                  <a:pt x="5003482" y="1877974"/>
                </a:cubicBezTo>
                <a:cubicBezTo>
                  <a:pt x="5015229" y="1877974"/>
                  <a:pt x="5031263" y="1877498"/>
                  <a:pt x="5051583" y="1876546"/>
                </a:cubicBezTo>
                <a:lnTo>
                  <a:pt x="5065870" y="1947031"/>
                </a:lnTo>
                <a:cubicBezTo>
                  <a:pt x="5073172" y="1921313"/>
                  <a:pt x="5084762" y="1902342"/>
                  <a:pt x="5100636" y="1890119"/>
                </a:cubicBezTo>
                <a:cubicBezTo>
                  <a:pt x="5116511" y="1877895"/>
                  <a:pt x="5134768" y="1871783"/>
                  <a:pt x="5155405" y="1871783"/>
                </a:cubicBezTo>
                <a:close/>
                <a:moveTo>
                  <a:pt x="4763927" y="1871783"/>
                </a:moveTo>
                <a:cubicBezTo>
                  <a:pt x="4796312" y="1871783"/>
                  <a:pt x="4824411" y="1877181"/>
                  <a:pt x="4848224" y="1887976"/>
                </a:cubicBezTo>
                <a:cubicBezTo>
                  <a:pt x="4872036" y="1898771"/>
                  <a:pt x="4890292" y="1913773"/>
                  <a:pt x="4902993" y="1932981"/>
                </a:cubicBezTo>
                <a:cubicBezTo>
                  <a:pt x="4915693" y="1952190"/>
                  <a:pt x="4922043" y="1974177"/>
                  <a:pt x="4922043" y="1998942"/>
                </a:cubicBezTo>
                <a:cubicBezTo>
                  <a:pt x="4922043" y="2007197"/>
                  <a:pt x="4921725" y="2013388"/>
                  <a:pt x="4921091" y="2017516"/>
                </a:cubicBezTo>
                <a:lnTo>
                  <a:pt x="4862035" y="2017516"/>
                </a:lnTo>
                <a:lnTo>
                  <a:pt x="4706777" y="2017516"/>
                </a:lnTo>
                <a:cubicBezTo>
                  <a:pt x="4709318" y="2031486"/>
                  <a:pt x="4715588" y="2042836"/>
                  <a:pt x="4725590" y="2051568"/>
                </a:cubicBezTo>
                <a:cubicBezTo>
                  <a:pt x="4735591" y="2060299"/>
                  <a:pt x="4749799" y="2064664"/>
                  <a:pt x="4768214" y="2064664"/>
                </a:cubicBezTo>
                <a:cubicBezTo>
                  <a:pt x="4781549" y="2064664"/>
                  <a:pt x="4794090" y="2062045"/>
                  <a:pt x="4805838" y="2056806"/>
                </a:cubicBezTo>
                <a:cubicBezTo>
                  <a:pt x="4817585" y="2051568"/>
                  <a:pt x="4826951" y="2044186"/>
                  <a:pt x="4833936" y="2034661"/>
                </a:cubicBezTo>
                <a:cubicBezTo>
                  <a:pt x="4855209" y="2045138"/>
                  <a:pt x="4883467" y="2056409"/>
                  <a:pt x="4918709" y="2068474"/>
                </a:cubicBezTo>
                <a:cubicBezTo>
                  <a:pt x="4908866" y="2090699"/>
                  <a:pt x="4891007" y="2108400"/>
                  <a:pt x="4865131" y="2121576"/>
                </a:cubicBezTo>
                <a:cubicBezTo>
                  <a:pt x="4839255" y="2134753"/>
                  <a:pt x="4805520" y="2141341"/>
                  <a:pt x="4763927" y="2141341"/>
                </a:cubicBezTo>
                <a:cubicBezTo>
                  <a:pt x="4709953" y="2141341"/>
                  <a:pt x="4670027" y="2128879"/>
                  <a:pt x="4644151" y="2103955"/>
                </a:cubicBezTo>
                <a:cubicBezTo>
                  <a:pt x="4618274" y="2079031"/>
                  <a:pt x="4605337" y="2046249"/>
                  <a:pt x="4605337" y="2005609"/>
                </a:cubicBezTo>
                <a:cubicBezTo>
                  <a:pt x="4605337" y="1965922"/>
                  <a:pt x="4618195" y="1933696"/>
                  <a:pt x="4643912" y="1908931"/>
                </a:cubicBezTo>
                <a:cubicBezTo>
                  <a:pt x="4669630" y="1884166"/>
                  <a:pt x="4709635" y="1871783"/>
                  <a:pt x="4763927" y="1871783"/>
                </a:cubicBezTo>
                <a:close/>
                <a:moveTo>
                  <a:pt x="4186713" y="1871783"/>
                </a:moveTo>
                <a:cubicBezTo>
                  <a:pt x="4211795" y="1871783"/>
                  <a:pt x="4237115" y="1875355"/>
                  <a:pt x="4262674" y="1882499"/>
                </a:cubicBezTo>
                <a:cubicBezTo>
                  <a:pt x="4288233" y="1889643"/>
                  <a:pt x="4310855" y="1900358"/>
                  <a:pt x="4330540" y="1914646"/>
                </a:cubicBezTo>
                <a:lnTo>
                  <a:pt x="4275771" y="1969891"/>
                </a:lnTo>
                <a:cubicBezTo>
                  <a:pt x="4257674" y="1960366"/>
                  <a:pt x="4240767" y="1953619"/>
                  <a:pt x="4225051" y="1949650"/>
                </a:cubicBezTo>
                <a:cubicBezTo>
                  <a:pt x="4209334" y="1945681"/>
                  <a:pt x="4193539" y="1943697"/>
                  <a:pt x="4177664" y="1943697"/>
                </a:cubicBezTo>
                <a:cubicBezTo>
                  <a:pt x="4166552" y="1943697"/>
                  <a:pt x="4157027" y="1945919"/>
                  <a:pt x="4149089" y="1950364"/>
                </a:cubicBezTo>
                <a:cubicBezTo>
                  <a:pt x="4141151" y="1954809"/>
                  <a:pt x="4137183" y="1959889"/>
                  <a:pt x="4137183" y="1965604"/>
                </a:cubicBezTo>
                <a:cubicBezTo>
                  <a:pt x="4137183" y="1970049"/>
                  <a:pt x="4138849" y="1973542"/>
                  <a:pt x="4142183" y="1976082"/>
                </a:cubicBezTo>
                <a:cubicBezTo>
                  <a:pt x="4145517" y="1978622"/>
                  <a:pt x="4149883" y="1979892"/>
                  <a:pt x="4155280" y="1979892"/>
                </a:cubicBezTo>
                <a:cubicBezTo>
                  <a:pt x="4160677" y="1979892"/>
                  <a:pt x="4168139" y="1979416"/>
                  <a:pt x="4177664" y="1978463"/>
                </a:cubicBezTo>
                <a:cubicBezTo>
                  <a:pt x="4200841" y="1976876"/>
                  <a:pt x="4218145" y="1976082"/>
                  <a:pt x="4229575" y="1976082"/>
                </a:cubicBezTo>
                <a:cubicBezTo>
                  <a:pt x="4262595" y="1976082"/>
                  <a:pt x="4288154" y="1981638"/>
                  <a:pt x="4306252" y="1992751"/>
                </a:cubicBezTo>
                <a:cubicBezTo>
                  <a:pt x="4324349" y="2003863"/>
                  <a:pt x="4333398" y="2020849"/>
                  <a:pt x="4333398" y="2043709"/>
                </a:cubicBezTo>
                <a:cubicBezTo>
                  <a:pt x="4333398" y="2077999"/>
                  <a:pt x="4320063" y="2102844"/>
                  <a:pt x="4293393" y="2118243"/>
                </a:cubicBezTo>
                <a:cubicBezTo>
                  <a:pt x="4266723" y="2133641"/>
                  <a:pt x="4229893" y="2141341"/>
                  <a:pt x="4182903" y="2141341"/>
                </a:cubicBezTo>
                <a:cubicBezTo>
                  <a:pt x="4156233" y="2141341"/>
                  <a:pt x="4129166" y="2137610"/>
                  <a:pt x="4101702" y="2130149"/>
                </a:cubicBezTo>
                <a:cubicBezTo>
                  <a:pt x="4074238" y="2122688"/>
                  <a:pt x="4048442" y="2111337"/>
                  <a:pt x="4024312" y="2096097"/>
                </a:cubicBezTo>
                <a:lnTo>
                  <a:pt x="4074318" y="2027993"/>
                </a:lnTo>
                <a:cubicBezTo>
                  <a:pt x="4088923" y="2038471"/>
                  <a:pt x="4106544" y="2046646"/>
                  <a:pt x="4127181" y="2052520"/>
                </a:cubicBezTo>
                <a:cubicBezTo>
                  <a:pt x="4147819" y="2058394"/>
                  <a:pt x="4165599" y="2061331"/>
                  <a:pt x="4180521" y="2061331"/>
                </a:cubicBezTo>
                <a:cubicBezTo>
                  <a:pt x="4194809" y="2061331"/>
                  <a:pt x="4205842" y="2059346"/>
                  <a:pt x="4213621" y="2055378"/>
                </a:cubicBezTo>
                <a:cubicBezTo>
                  <a:pt x="4221400" y="2051409"/>
                  <a:pt x="4225289" y="2046249"/>
                  <a:pt x="4225289" y="2039899"/>
                </a:cubicBezTo>
                <a:cubicBezTo>
                  <a:pt x="4225289" y="2034819"/>
                  <a:pt x="4223384" y="2030851"/>
                  <a:pt x="4219574" y="2027993"/>
                </a:cubicBezTo>
                <a:cubicBezTo>
                  <a:pt x="4215764" y="2025136"/>
                  <a:pt x="4210525" y="2023707"/>
                  <a:pt x="4203858" y="2023707"/>
                </a:cubicBezTo>
                <a:cubicBezTo>
                  <a:pt x="4199730" y="2023707"/>
                  <a:pt x="4195047" y="2023866"/>
                  <a:pt x="4189808" y="2024183"/>
                </a:cubicBezTo>
                <a:cubicBezTo>
                  <a:pt x="4184570" y="2024501"/>
                  <a:pt x="4180363" y="2024818"/>
                  <a:pt x="4177188" y="2025136"/>
                </a:cubicBezTo>
                <a:cubicBezTo>
                  <a:pt x="4160677" y="2027041"/>
                  <a:pt x="4143692" y="2027993"/>
                  <a:pt x="4126229" y="2027993"/>
                </a:cubicBezTo>
                <a:cubicBezTo>
                  <a:pt x="4097971" y="2027993"/>
                  <a:pt x="4075032" y="2022675"/>
                  <a:pt x="4057411" y="2012039"/>
                </a:cubicBezTo>
                <a:cubicBezTo>
                  <a:pt x="4039790" y="2001403"/>
                  <a:pt x="4030979" y="1984019"/>
                  <a:pt x="4030979" y="1959889"/>
                </a:cubicBezTo>
                <a:cubicBezTo>
                  <a:pt x="4030979" y="1931949"/>
                  <a:pt x="4044155" y="1910280"/>
                  <a:pt x="4070508" y="1894881"/>
                </a:cubicBezTo>
                <a:cubicBezTo>
                  <a:pt x="4096860" y="1879483"/>
                  <a:pt x="4135595" y="1871783"/>
                  <a:pt x="4186713" y="1871783"/>
                </a:cubicBezTo>
                <a:close/>
                <a:moveTo>
                  <a:pt x="3027520" y="1871783"/>
                </a:moveTo>
                <a:cubicBezTo>
                  <a:pt x="3046570" y="1871783"/>
                  <a:pt x="3063080" y="1875990"/>
                  <a:pt x="3077051" y="1884404"/>
                </a:cubicBezTo>
                <a:cubicBezTo>
                  <a:pt x="3091021" y="1892817"/>
                  <a:pt x="3101577" y="1904168"/>
                  <a:pt x="3108721" y="1918456"/>
                </a:cubicBezTo>
                <a:cubicBezTo>
                  <a:pt x="3115865" y="1932743"/>
                  <a:pt x="3119437" y="1948777"/>
                  <a:pt x="3119437" y="1966557"/>
                </a:cubicBezTo>
                <a:lnTo>
                  <a:pt x="3119437" y="2035137"/>
                </a:lnTo>
                <a:cubicBezTo>
                  <a:pt x="3119437" y="2077365"/>
                  <a:pt x="3120230" y="2111178"/>
                  <a:pt x="3121818" y="2136578"/>
                </a:cubicBezTo>
                <a:lnTo>
                  <a:pt x="3014662" y="2136578"/>
                </a:lnTo>
                <a:cubicBezTo>
                  <a:pt x="3016567" y="2089906"/>
                  <a:pt x="3017519" y="2046884"/>
                  <a:pt x="3017519" y="2007514"/>
                </a:cubicBezTo>
                <a:cubicBezTo>
                  <a:pt x="3017519" y="1993544"/>
                  <a:pt x="3014106" y="1982432"/>
                  <a:pt x="3007280" y="1974177"/>
                </a:cubicBezTo>
                <a:cubicBezTo>
                  <a:pt x="3000454" y="1965922"/>
                  <a:pt x="2991802" y="1961794"/>
                  <a:pt x="2981324" y="1961794"/>
                </a:cubicBezTo>
                <a:cubicBezTo>
                  <a:pt x="2970847" y="1961794"/>
                  <a:pt x="2961957" y="1966478"/>
                  <a:pt x="2954654" y="1975844"/>
                </a:cubicBezTo>
                <a:cubicBezTo>
                  <a:pt x="2947351" y="1985210"/>
                  <a:pt x="2943066" y="1997989"/>
                  <a:pt x="2941795" y="2014182"/>
                </a:cubicBezTo>
                <a:cubicBezTo>
                  <a:pt x="2941161" y="2038312"/>
                  <a:pt x="2940843" y="2055457"/>
                  <a:pt x="2940843" y="2065617"/>
                </a:cubicBezTo>
                <a:cubicBezTo>
                  <a:pt x="2940843" y="2087207"/>
                  <a:pt x="2941478" y="2110861"/>
                  <a:pt x="2942748" y="2136578"/>
                </a:cubicBezTo>
                <a:lnTo>
                  <a:pt x="2828924" y="2136578"/>
                </a:lnTo>
                <a:cubicBezTo>
                  <a:pt x="2831464" y="2090858"/>
                  <a:pt x="2832734" y="2047678"/>
                  <a:pt x="2832734" y="2007038"/>
                </a:cubicBezTo>
                <a:cubicBezTo>
                  <a:pt x="2832734" y="1966398"/>
                  <a:pt x="2831464" y="1922901"/>
                  <a:pt x="2828924" y="1876546"/>
                </a:cubicBezTo>
                <a:cubicBezTo>
                  <a:pt x="2849879" y="1877498"/>
                  <a:pt x="2865913" y="1877974"/>
                  <a:pt x="2877026" y="1877974"/>
                </a:cubicBezTo>
                <a:cubicBezTo>
                  <a:pt x="2888773" y="1877974"/>
                  <a:pt x="2904807" y="1877498"/>
                  <a:pt x="2925127" y="1876546"/>
                </a:cubicBezTo>
                <a:lnTo>
                  <a:pt x="2938938" y="1946554"/>
                </a:lnTo>
                <a:cubicBezTo>
                  <a:pt x="2946241" y="1921154"/>
                  <a:pt x="2957671" y="1902342"/>
                  <a:pt x="2973228" y="1890119"/>
                </a:cubicBezTo>
                <a:cubicBezTo>
                  <a:pt x="2988785" y="1877895"/>
                  <a:pt x="3006883" y="1871783"/>
                  <a:pt x="3027520" y="1871783"/>
                </a:cubicBezTo>
                <a:close/>
                <a:moveTo>
                  <a:pt x="2629852" y="1871783"/>
                </a:moveTo>
                <a:cubicBezTo>
                  <a:pt x="2666364" y="1871783"/>
                  <a:pt x="2696924" y="1877736"/>
                  <a:pt x="2721530" y="1889643"/>
                </a:cubicBezTo>
                <a:cubicBezTo>
                  <a:pt x="2746136" y="1901549"/>
                  <a:pt x="2764313" y="1917583"/>
                  <a:pt x="2776061" y="1937744"/>
                </a:cubicBezTo>
                <a:cubicBezTo>
                  <a:pt x="2787808" y="1957905"/>
                  <a:pt x="2793682" y="1980527"/>
                  <a:pt x="2793682" y="2005609"/>
                </a:cubicBezTo>
                <a:cubicBezTo>
                  <a:pt x="2793682" y="2046567"/>
                  <a:pt x="2780109" y="2079428"/>
                  <a:pt x="2752962" y="2104193"/>
                </a:cubicBezTo>
                <a:cubicBezTo>
                  <a:pt x="2725816" y="2128958"/>
                  <a:pt x="2684779" y="2141341"/>
                  <a:pt x="2629852" y="2141341"/>
                </a:cubicBezTo>
                <a:cubicBezTo>
                  <a:pt x="2575559" y="2141341"/>
                  <a:pt x="2535633" y="2128879"/>
                  <a:pt x="2510075" y="2103955"/>
                </a:cubicBezTo>
                <a:cubicBezTo>
                  <a:pt x="2484516" y="2079031"/>
                  <a:pt x="2471737" y="2046249"/>
                  <a:pt x="2471737" y="2005609"/>
                </a:cubicBezTo>
                <a:cubicBezTo>
                  <a:pt x="2471737" y="1965922"/>
                  <a:pt x="2484516" y="1933696"/>
                  <a:pt x="2510075" y="1908931"/>
                </a:cubicBezTo>
                <a:cubicBezTo>
                  <a:pt x="2535633" y="1884166"/>
                  <a:pt x="2575559" y="1871783"/>
                  <a:pt x="2629852" y="1871783"/>
                </a:cubicBezTo>
                <a:close/>
                <a:moveTo>
                  <a:pt x="1932146" y="1871783"/>
                </a:moveTo>
                <a:cubicBezTo>
                  <a:pt x="1951196" y="1871783"/>
                  <a:pt x="1967706" y="1875990"/>
                  <a:pt x="1981676" y="1884404"/>
                </a:cubicBezTo>
                <a:cubicBezTo>
                  <a:pt x="1995646" y="1892817"/>
                  <a:pt x="2006203" y="1904168"/>
                  <a:pt x="2013346" y="1918456"/>
                </a:cubicBezTo>
                <a:cubicBezTo>
                  <a:pt x="2020490" y="1932743"/>
                  <a:pt x="2024062" y="1948777"/>
                  <a:pt x="2024062" y="1966557"/>
                </a:cubicBezTo>
                <a:lnTo>
                  <a:pt x="2024062" y="2035137"/>
                </a:lnTo>
                <a:cubicBezTo>
                  <a:pt x="2024062" y="2077365"/>
                  <a:pt x="2024856" y="2111178"/>
                  <a:pt x="2026443" y="2136578"/>
                </a:cubicBezTo>
                <a:lnTo>
                  <a:pt x="1919287" y="2136578"/>
                </a:lnTo>
                <a:cubicBezTo>
                  <a:pt x="1921191" y="2089906"/>
                  <a:pt x="1922144" y="2046884"/>
                  <a:pt x="1922144" y="2007514"/>
                </a:cubicBezTo>
                <a:cubicBezTo>
                  <a:pt x="1922144" y="1993544"/>
                  <a:pt x="1918731" y="1982432"/>
                  <a:pt x="1911905" y="1974177"/>
                </a:cubicBezTo>
                <a:cubicBezTo>
                  <a:pt x="1905079" y="1965922"/>
                  <a:pt x="1896427" y="1961794"/>
                  <a:pt x="1885949" y="1961794"/>
                </a:cubicBezTo>
                <a:cubicBezTo>
                  <a:pt x="1875472" y="1961794"/>
                  <a:pt x="1866582" y="1966478"/>
                  <a:pt x="1859279" y="1975844"/>
                </a:cubicBezTo>
                <a:cubicBezTo>
                  <a:pt x="1851977" y="1985210"/>
                  <a:pt x="1847691" y="1997989"/>
                  <a:pt x="1846421" y="2014182"/>
                </a:cubicBezTo>
                <a:cubicBezTo>
                  <a:pt x="1845786" y="2038312"/>
                  <a:pt x="1845468" y="2055457"/>
                  <a:pt x="1845468" y="2065617"/>
                </a:cubicBezTo>
                <a:cubicBezTo>
                  <a:pt x="1845468" y="2087207"/>
                  <a:pt x="1846103" y="2110861"/>
                  <a:pt x="1847373" y="2136578"/>
                </a:cubicBezTo>
                <a:lnTo>
                  <a:pt x="1733549" y="2136578"/>
                </a:lnTo>
                <a:cubicBezTo>
                  <a:pt x="1736089" y="2090858"/>
                  <a:pt x="1737359" y="2047678"/>
                  <a:pt x="1737359" y="2007038"/>
                </a:cubicBezTo>
                <a:cubicBezTo>
                  <a:pt x="1737359" y="1966398"/>
                  <a:pt x="1736089" y="1922901"/>
                  <a:pt x="1733549" y="1876546"/>
                </a:cubicBezTo>
                <a:cubicBezTo>
                  <a:pt x="1754504" y="1877498"/>
                  <a:pt x="1770538" y="1877974"/>
                  <a:pt x="1781651" y="1877974"/>
                </a:cubicBezTo>
                <a:cubicBezTo>
                  <a:pt x="1793398" y="1877974"/>
                  <a:pt x="1809432" y="1877498"/>
                  <a:pt x="1829752" y="1876546"/>
                </a:cubicBezTo>
                <a:lnTo>
                  <a:pt x="1843563" y="1946554"/>
                </a:lnTo>
                <a:cubicBezTo>
                  <a:pt x="1850866" y="1921154"/>
                  <a:pt x="1862296" y="1902342"/>
                  <a:pt x="1877853" y="1890119"/>
                </a:cubicBezTo>
                <a:cubicBezTo>
                  <a:pt x="1893411" y="1877895"/>
                  <a:pt x="1911508" y="1871783"/>
                  <a:pt x="1932146" y="1871783"/>
                </a:cubicBezTo>
                <a:close/>
                <a:moveTo>
                  <a:pt x="1544478" y="1871783"/>
                </a:moveTo>
                <a:cubicBezTo>
                  <a:pt x="1576863" y="1871783"/>
                  <a:pt x="1604962" y="1877181"/>
                  <a:pt x="1628774" y="1887976"/>
                </a:cubicBezTo>
                <a:cubicBezTo>
                  <a:pt x="1652587" y="1898771"/>
                  <a:pt x="1670843" y="1913773"/>
                  <a:pt x="1683543" y="1932981"/>
                </a:cubicBezTo>
                <a:cubicBezTo>
                  <a:pt x="1696243" y="1952190"/>
                  <a:pt x="1702593" y="1974177"/>
                  <a:pt x="1702593" y="1998942"/>
                </a:cubicBezTo>
                <a:cubicBezTo>
                  <a:pt x="1702593" y="2007197"/>
                  <a:pt x="1702275" y="2013388"/>
                  <a:pt x="1701641" y="2017516"/>
                </a:cubicBezTo>
                <a:lnTo>
                  <a:pt x="1642586" y="2017516"/>
                </a:lnTo>
                <a:lnTo>
                  <a:pt x="1487328" y="2017516"/>
                </a:lnTo>
                <a:cubicBezTo>
                  <a:pt x="1489868" y="2031486"/>
                  <a:pt x="1496139" y="2042836"/>
                  <a:pt x="1506140" y="2051568"/>
                </a:cubicBezTo>
                <a:cubicBezTo>
                  <a:pt x="1516141" y="2060299"/>
                  <a:pt x="1530349" y="2064664"/>
                  <a:pt x="1548764" y="2064664"/>
                </a:cubicBezTo>
                <a:cubicBezTo>
                  <a:pt x="1562099" y="2064664"/>
                  <a:pt x="1574640" y="2062045"/>
                  <a:pt x="1586388" y="2056806"/>
                </a:cubicBezTo>
                <a:cubicBezTo>
                  <a:pt x="1598136" y="2051568"/>
                  <a:pt x="1607502" y="2044186"/>
                  <a:pt x="1614487" y="2034661"/>
                </a:cubicBezTo>
                <a:cubicBezTo>
                  <a:pt x="1635759" y="2045138"/>
                  <a:pt x="1664017" y="2056409"/>
                  <a:pt x="1699259" y="2068474"/>
                </a:cubicBezTo>
                <a:cubicBezTo>
                  <a:pt x="1689417" y="2090699"/>
                  <a:pt x="1671558" y="2108400"/>
                  <a:pt x="1645681" y="2121576"/>
                </a:cubicBezTo>
                <a:cubicBezTo>
                  <a:pt x="1619805" y="2134753"/>
                  <a:pt x="1586070" y="2141341"/>
                  <a:pt x="1544478" y="2141341"/>
                </a:cubicBezTo>
                <a:cubicBezTo>
                  <a:pt x="1490503" y="2141341"/>
                  <a:pt x="1450577" y="2128879"/>
                  <a:pt x="1424701" y="2103955"/>
                </a:cubicBezTo>
                <a:cubicBezTo>
                  <a:pt x="1398825" y="2079031"/>
                  <a:pt x="1385887" y="2046249"/>
                  <a:pt x="1385887" y="2005609"/>
                </a:cubicBezTo>
                <a:cubicBezTo>
                  <a:pt x="1385887" y="1965922"/>
                  <a:pt x="1398746" y="1933696"/>
                  <a:pt x="1424463" y="1908931"/>
                </a:cubicBezTo>
                <a:cubicBezTo>
                  <a:pt x="1450181" y="1884166"/>
                  <a:pt x="1490185" y="1871783"/>
                  <a:pt x="1544478" y="1871783"/>
                </a:cubicBezTo>
                <a:close/>
                <a:moveTo>
                  <a:pt x="868203" y="1871783"/>
                </a:moveTo>
                <a:cubicBezTo>
                  <a:pt x="900588" y="1871783"/>
                  <a:pt x="928687" y="1877181"/>
                  <a:pt x="952499" y="1887976"/>
                </a:cubicBezTo>
                <a:cubicBezTo>
                  <a:pt x="976312" y="1898771"/>
                  <a:pt x="994568" y="1913773"/>
                  <a:pt x="1007268" y="1932981"/>
                </a:cubicBezTo>
                <a:cubicBezTo>
                  <a:pt x="1019968" y="1952190"/>
                  <a:pt x="1026318" y="1974177"/>
                  <a:pt x="1026318" y="1998942"/>
                </a:cubicBezTo>
                <a:cubicBezTo>
                  <a:pt x="1026318" y="2007197"/>
                  <a:pt x="1026001" y="2013388"/>
                  <a:pt x="1025365" y="2017516"/>
                </a:cubicBezTo>
                <a:lnTo>
                  <a:pt x="966311" y="2017516"/>
                </a:lnTo>
                <a:lnTo>
                  <a:pt x="811053" y="2017516"/>
                </a:lnTo>
                <a:cubicBezTo>
                  <a:pt x="813593" y="2031486"/>
                  <a:pt x="819864" y="2042836"/>
                  <a:pt x="829865" y="2051568"/>
                </a:cubicBezTo>
                <a:cubicBezTo>
                  <a:pt x="839866" y="2060299"/>
                  <a:pt x="854074" y="2064664"/>
                  <a:pt x="872489" y="2064664"/>
                </a:cubicBezTo>
                <a:cubicBezTo>
                  <a:pt x="885824" y="2064664"/>
                  <a:pt x="898366" y="2062045"/>
                  <a:pt x="910113" y="2056806"/>
                </a:cubicBezTo>
                <a:cubicBezTo>
                  <a:pt x="921861" y="2051568"/>
                  <a:pt x="931227" y="2044186"/>
                  <a:pt x="938212" y="2034661"/>
                </a:cubicBezTo>
                <a:cubicBezTo>
                  <a:pt x="959484" y="2045138"/>
                  <a:pt x="987742" y="2056409"/>
                  <a:pt x="1022984" y="2068474"/>
                </a:cubicBezTo>
                <a:cubicBezTo>
                  <a:pt x="1013142" y="2090699"/>
                  <a:pt x="995282" y="2108400"/>
                  <a:pt x="969406" y="2121576"/>
                </a:cubicBezTo>
                <a:cubicBezTo>
                  <a:pt x="943530" y="2134753"/>
                  <a:pt x="909796" y="2141341"/>
                  <a:pt x="868203" y="2141341"/>
                </a:cubicBezTo>
                <a:cubicBezTo>
                  <a:pt x="814228" y="2141341"/>
                  <a:pt x="774303" y="2128879"/>
                  <a:pt x="748426" y="2103955"/>
                </a:cubicBezTo>
                <a:cubicBezTo>
                  <a:pt x="722550" y="2079031"/>
                  <a:pt x="709612" y="2046249"/>
                  <a:pt x="709612" y="2005609"/>
                </a:cubicBezTo>
                <a:cubicBezTo>
                  <a:pt x="709612" y="1965922"/>
                  <a:pt x="722471" y="1933696"/>
                  <a:pt x="748188" y="1908931"/>
                </a:cubicBezTo>
                <a:cubicBezTo>
                  <a:pt x="773906" y="1884166"/>
                  <a:pt x="813910" y="1871783"/>
                  <a:pt x="868203" y="1871783"/>
                </a:cubicBezTo>
                <a:close/>
                <a:moveTo>
                  <a:pt x="4410550" y="1824158"/>
                </a:moveTo>
                <a:lnTo>
                  <a:pt x="4540090" y="1824158"/>
                </a:lnTo>
                <a:cubicBezTo>
                  <a:pt x="4523898" y="1846383"/>
                  <a:pt x="4505959" y="1864163"/>
                  <a:pt x="4486274" y="1877498"/>
                </a:cubicBezTo>
                <a:lnTo>
                  <a:pt x="4578190" y="1877498"/>
                </a:lnTo>
                <a:lnTo>
                  <a:pt x="4578190" y="1961794"/>
                </a:lnTo>
                <a:cubicBezTo>
                  <a:pt x="4548981" y="1959889"/>
                  <a:pt x="4522310" y="1958461"/>
                  <a:pt x="4498180" y="1957508"/>
                </a:cubicBezTo>
                <a:lnTo>
                  <a:pt x="4497704" y="2007991"/>
                </a:lnTo>
                <a:cubicBezTo>
                  <a:pt x="4497704" y="2025136"/>
                  <a:pt x="4501435" y="2038550"/>
                  <a:pt x="4508896" y="2048234"/>
                </a:cubicBezTo>
                <a:cubicBezTo>
                  <a:pt x="4516358" y="2057918"/>
                  <a:pt x="4529613" y="2062759"/>
                  <a:pt x="4548662" y="2062759"/>
                </a:cubicBezTo>
                <a:cubicBezTo>
                  <a:pt x="4555965" y="2062759"/>
                  <a:pt x="4562950" y="2062124"/>
                  <a:pt x="4569618" y="2060854"/>
                </a:cubicBezTo>
                <a:cubicBezTo>
                  <a:pt x="4568348" y="2072602"/>
                  <a:pt x="4567712" y="2084508"/>
                  <a:pt x="4567712" y="2096573"/>
                </a:cubicBezTo>
                <a:cubicBezTo>
                  <a:pt x="4567712" y="2102288"/>
                  <a:pt x="4568031" y="2115306"/>
                  <a:pt x="4568665" y="2135626"/>
                </a:cubicBezTo>
                <a:cubicBezTo>
                  <a:pt x="4554695" y="2138166"/>
                  <a:pt x="4542948" y="2139753"/>
                  <a:pt x="4533423" y="2140388"/>
                </a:cubicBezTo>
                <a:cubicBezTo>
                  <a:pt x="4523898" y="2141023"/>
                  <a:pt x="4511515" y="2141341"/>
                  <a:pt x="4496275" y="2141341"/>
                </a:cubicBezTo>
                <a:cubicBezTo>
                  <a:pt x="4459128" y="2141341"/>
                  <a:pt x="4432855" y="2132371"/>
                  <a:pt x="4417456" y="2114433"/>
                </a:cubicBezTo>
                <a:cubicBezTo>
                  <a:pt x="4402057" y="2096494"/>
                  <a:pt x="4394358" y="2071491"/>
                  <a:pt x="4394358" y="2039423"/>
                </a:cubicBezTo>
                <a:lnTo>
                  <a:pt x="4394834" y="1958937"/>
                </a:lnTo>
                <a:cubicBezTo>
                  <a:pt x="4379911" y="1959572"/>
                  <a:pt x="4364354" y="1960524"/>
                  <a:pt x="4348161" y="1961794"/>
                </a:cubicBezTo>
                <a:lnTo>
                  <a:pt x="4348161" y="1877498"/>
                </a:lnTo>
                <a:cubicBezTo>
                  <a:pt x="4364671" y="1877498"/>
                  <a:pt x="4378641" y="1872259"/>
                  <a:pt x="4390071" y="1861782"/>
                </a:cubicBezTo>
                <a:cubicBezTo>
                  <a:pt x="4401501" y="1851304"/>
                  <a:pt x="4408327" y="1838763"/>
                  <a:pt x="4410550" y="1824158"/>
                </a:cubicBezTo>
                <a:close/>
                <a:moveTo>
                  <a:pt x="2115026" y="1824158"/>
                </a:moveTo>
                <a:lnTo>
                  <a:pt x="2244566" y="1824158"/>
                </a:lnTo>
                <a:cubicBezTo>
                  <a:pt x="2228373" y="1846383"/>
                  <a:pt x="2210434" y="1864163"/>
                  <a:pt x="2190749" y="1877498"/>
                </a:cubicBezTo>
                <a:lnTo>
                  <a:pt x="2282666" y="1877498"/>
                </a:lnTo>
                <a:lnTo>
                  <a:pt x="2282666" y="1961794"/>
                </a:lnTo>
                <a:cubicBezTo>
                  <a:pt x="2253455" y="1959889"/>
                  <a:pt x="2226786" y="1958461"/>
                  <a:pt x="2202656" y="1957508"/>
                </a:cubicBezTo>
                <a:lnTo>
                  <a:pt x="2202179" y="2007991"/>
                </a:lnTo>
                <a:cubicBezTo>
                  <a:pt x="2202179" y="2025136"/>
                  <a:pt x="2205910" y="2038550"/>
                  <a:pt x="2213371" y="2048234"/>
                </a:cubicBezTo>
                <a:cubicBezTo>
                  <a:pt x="2220832" y="2057918"/>
                  <a:pt x="2234088" y="2062759"/>
                  <a:pt x="2253138" y="2062759"/>
                </a:cubicBezTo>
                <a:cubicBezTo>
                  <a:pt x="2260441" y="2062759"/>
                  <a:pt x="2267426" y="2062124"/>
                  <a:pt x="2274093" y="2060854"/>
                </a:cubicBezTo>
                <a:cubicBezTo>
                  <a:pt x="2272823" y="2072602"/>
                  <a:pt x="2272188" y="2084508"/>
                  <a:pt x="2272188" y="2096573"/>
                </a:cubicBezTo>
                <a:cubicBezTo>
                  <a:pt x="2272188" y="2102288"/>
                  <a:pt x="2272506" y="2115306"/>
                  <a:pt x="2273141" y="2135626"/>
                </a:cubicBezTo>
                <a:cubicBezTo>
                  <a:pt x="2259171" y="2138166"/>
                  <a:pt x="2247423" y="2139753"/>
                  <a:pt x="2237898" y="2140388"/>
                </a:cubicBezTo>
                <a:cubicBezTo>
                  <a:pt x="2228373" y="2141023"/>
                  <a:pt x="2215991" y="2141341"/>
                  <a:pt x="2200751" y="2141341"/>
                </a:cubicBezTo>
                <a:cubicBezTo>
                  <a:pt x="2163603" y="2141341"/>
                  <a:pt x="2137330" y="2132371"/>
                  <a:pt x="2121931" y="2114433"/>
                </a:cubicBezTo>
                <a:cubicBezTo>
                  <a:pt x="2106533" y="2096494"/>
                  <a:pt x="2098833" y="2071491"/>
                  <a:pt x="2098833" y="2039423"/>
                </a:cubicBezTo>
                <a:lnTo>
                  <a:pt x="2099309" y="1958937"/>
                </a:lnTo>
                <a:cubicBezTo>
                  <a:pt x="2084387" y="1959572"/>
                  <a:pt x="2068829" y="1960524"/>
                  <a:pt x="2052637" y="1961794"/>
                </a:cubicBezTo>
                <a:lnTo>
                  <a:pt x="2052637" y="1877498"/>
                </a:lnTo>
                <a:cubicBezTo>
                  <a:pt x="2069147" y="1877498"/>
                  <a:pt x="2083117" y="1872259"/>
                  <a:pt x="2094547" y="1861782"/>
                </a:cubicBezTo>
                <a:cubicBezTo>
                  <a:pt x="2105977" y="1851304"/>
                  <a:pt x="2112803" y="1838763"/>
                  <a:pt x="2115026" y="1824158"/>
                </a:cubicBezTo>
                <a:close/>
                <a:moveTo>
                  <a:pt x="19049" y="1790821"/>
                </a:moveTo>
                <a:lnTo>
                  <a:pt x="136207" y="1790821"/>
                </a:lnTo>
                <a:lnTo>
                  <a:pt x="136207" y="1791297"/>
                </a:lnTo>
                <a:lnTo>
                  <a:pt x="235267" y="1791297"/>
                </a:lnTo>
                <a:cubicBezTo>
                  <a:pt x="298449" y="1791297"/>
                  <a:pt x="342423" y="1802489"/>
                  <a:pt x="367188" y="1824873"/>
                </a:cubicBezTo>
                <a:cubicBezTo>
                  <a:pt x="391953" y="1847256"/>
                  <a:pt x="404336" y="1878768"/>
                  <a:pt x="404336" y="1919408"/>
                </a:cubicBezTo>
                <a:cubicBezTo>
                  <a:pt x="404336" y="1947348"/>
                  <a:pt x="399414" y="1971081"/>
                  <a:pt x="389572" y="1990608"/>
                </a:cubicBezTo>
                <a:cubicBezTo>
                  <a:pt x="379729" y="2010134"/>
                  <a:pt x="362426" y="2025374"/>
                  <a:pt x="337661" y="2036328"/>
                </a:cubicBezTo>
                <a:cubicBezTo>
                  <a:pt x="312896" y="2047281"/>
                  <a:pt x="278764" y="2052758"/>
                  <a:pt x="235267" y="2052758"/>
                </a:cubicBezTo>
                <a:lnTo>
                  <a:pt x="136207" y="2052758"/>
                </a:lnTo>
                <a:lnTo>
                  <a:pt x="136207" y="2136578"/>
                </a:lnTo>
                <a:lnTo>
                  <a:pt x="19049" y="2136578"/>
                </a:lnTo>
                <a:cubicBezTo>
                  <a:pt x="21589" y="2074983"/>
                  <a:pt x="22859" y="2017357"/>
                  <a:pt x="22859" y="1963699"/>
                </a:cubicBezTo>
                <a:cubicBezTo>
                  <a:pt x="22859" y="1910042"/>
                  <a:pt x="21589" y="1852416"/>
                  <a:pt x="19049" y="1790821"/>
                </a:cubicBezTo>
                <a:close/>
                <a:moveTo>
                  <a:pt x="3457574" y="1781296"/>
                </a:moveTo>
                <a:cubicBezTo>
                  <a:pt x="3490594" y="1781296"/>
                  <a:pt x="3524487" y="1785503"/>
                  <a:pt x="3559254" y="1793916"/>
                </a:cubicBezTo>
                <a:cubicBezTo>
                  <a:pt x="3594020" y="1802330"/>
                  <a:pt x="3625373" y="1813839"/>
                  <a:pt x="3653313" y="1828444"/>
                </a:cubicBezTo>
                <a:cubicBezTo>
                  <a:pt x="3644105" y="1849399"/>
                  <a:pt x="3634422" y="1874958"/>
                  <a:pt x="3624262" y="1905121"/>
                </a:cubicBezTo>
                <a:cubicBezTo>
                  <a:pt x="3622357" y="1911471"/>
                  <a:pt x="3620769" y="1916233"/>
                  <a:pt x="3619499" y="1919408"/>
                </a:cubicBezTo>
                <a:cubicBezTo>
                  <a:pt x="3603307" y="1906391"/>
                  <a:pt x="3578859" y="1895516"/>
                  <a:pt x="3546157" y="1886785"/>
                </a:cubicBezTo>
                <a:cubicBezTo>
                  <a:pt x="3513454" y="1878054"/>
                  <a:pt x="3484561" y="1873688"/>
                  <a:pt x="3459479" y="1873688"/>
                </a:cubicBezTo>
                <a:cubicBezTo>
                  <a:pt x="3429317" y="1873688"/>
                  <a:pt x="3408996" y="1875673"/>
                  <a:pt x="3398519" y="1879641"/>
                </a:cubicBezTo>
                <a:cubicBezTo>
                  <a:pt x="3388042" y="1883610"/>
                  <a:pt x="3382803" y="1889404"/>
                  <a:pt x="3382803" y="1897024"/>
                </a:cubicBezTo>
                <a:cubicBezTo>
                  <a:pt x="3382803" y="1904644"/>
                  <a:pt x="3390026" y="1910756"/>
                  <a:pt x="3404472" y="1915360"/>
                </a:cubicBezTo>
                <a:cubicBezTo>
                  <a:pt x="3418919" y="1919964"/>
                  <a:pt x="3439794" y="1922266"/>
                  <a:pt x="3467099" y="1922266"/>
                </a:cubicBezTo>
                <a:cubicBezTo>
                  <a:pt x="3534410" y="1922266"/>
                  <a:pt x="3583304" y="1929965"/>
                  <a:pt x="3613784" y="1945364"/>
                </a:cubicBezTo>
                <a:cubicBezTo>
                  <a:pt x="3644264" y="1960763"/>
                  <a:pt x="3659504" y="1984337"/>
                  <a:pt x="3659504" y="2016087"/>
                </a:cubicBezTo>
                <a:cubicBezTo>
                  <a:pt x="3659504" y="2060537"/>
                  <a:pt x="3643311" y="2092525"/>
                  <a:pt x="3610926" y="2112051"/>
                </a:cubicBezTo>
                <a:cubicBezTo>
                  <a:pt x="3578541" y="2131578"/>
                  <a:pt x="3529488" y="2141341"/>
                  <a:pt x="3463766" y="2141341"/>
                </a:cubicBezTo>
                <a:cubicBezTo>
                  <a:pt x="3428523" y="2141341"/>
                  <a:pt x="3392645" y="2137451"/>
                  <a:pt x="3356133" y="2129673"/>
                </a:cubicBezTo>
                <a:cubicBezTo>
                  <a:pt x="3319620" y="2121894"/>
                  <a:pt x="3286760" y="2110543"/>
                  <a:pt x="3257549" y="2095621"/>
                </a:cubicBezTo>
                <a:cubicBezTo>
                  <a:pt x="3268344" y="2079428"/>
                  <a:pt x="3277314" y="2064347"/>
                  <a:pt x="3284458" y="2050377"/>
                </a:cubicBezTo>
                <a:cubicBezTo>
                  <a:pt x="3291601" y="2036407"/>
                  <a:pt x="3298507" y="2020215"/>
                  <a:pt x="3305174" y="2001799"/>
                </a:cubicBezTo>
                <a:cubicBezTo>
                  <a:pt x="3327717" y="2014817"/>
                  <a:pt x="3353911" y="2024977"/>
                  <a:pt x="3383756" y="2032279"/>
                </a:cubicBezTo>
                <a:cubicBezTo>
                  <a:pt x="3413601" y="2039582"/>
                  <a:pt x="3441382" y="2043233"/>
                  <a:pt x="3467099" y="2043233"/>
                </a:cubicBezTo>
                <a:cubicBezTo>
                  <a:pt x="3493452" y="2043233"/>
                  <a:pt x="3512026" y="2040931"/>
                  <a:pt x="3522821" y="2036328"/>
                </a:cubicBezTo>
                <a:cubicBezTo>
                  <a:pt x="3533616" y="2031724"/>
                  <a:pt x="3539013" y="2026723"/>
                  <a:pt x="3539013" y="2021326"/>
                </a:cubicBezTo>
                <a:cubicBezTo>
                  <a:pt x="3539013" y="2001958"/>
                  <a:pt x="3509486" y="1992274"/>
                  <a:pt x="3450430" y="1992274"/>
                </a:cubicBezTo>
                <a:cubicBezTo>
                  <a:pt x="3385661" y="1992274"/>
                  <a:pt x="3338670" y="1985528"/>
                  <a:pt x="3309460" y="1972034"/>
                </a:cubicBezTo>
                <a:cubicBezTo>
                  <a:pt x="3280250" y="1958540"/>
                  <a:pt x="3265645" y="1936712"/>
                  <a:pt x="3265645" y="1906549"/>
                </a:cubicBezTo>
                <a:cubicBezTo>
                  <a:pt x="3265645" y="1863687"/>
                  <a:pt x="3283425" y="1832096"/>
                  <a:pt x="3318985" y="1811776"/>
                </a:cubicBezTo>
                <a:cubicBezTo>
                  <a:pt x="3354545" y="1791456"/>
                  <a:pt x="3400742" y="1781296"/>
                  <a:pt x="3457574" y="1781296"/>
                </a:cubicBezTo>
                <a:close/>
                <a:moveTo>
                  <a:pt x="2378392" y="1741291"/>
                </a:moveTo>
                <a:cubicBezTo>
                  <a:pt x="2397442" y="1741291"/>
                  <a:pt x="2412047" y="1746450"/>
                  <a:pt x="2422207" y="1756769"/>
                </a:cubicBezTo>
                <a:cubicBezTo>
                  <a:pt x="2432367" y="1767088"/>
                  <a:pt x="2437447" y="1779867"/>
                  <a:pt x="2437447" y="1795107"/>
                </a:cubicBezTo>
                <a:cubicBezTo>
                  <a:pt x="2437447" y="1810982"/>
                  <a:pt x="2432525" y="1823841"/>
                  <a:pt x="2422683" y="1833683"/>
                </a:cubicBezTo>
                <a:cubicBezTo>
                  <a:pt x="2412841" y="1843526"/>
                  <a:pt x="2398077" y="1848447"/>
                  <a:pt x="2378392" y="1848447"/>
                </a:cubicBezTo>
                <a:cubicBezTo>
                  <a:pt x="2358389" y="1848447"/>
                  <a:pt x="2343546" y="1843526"/>
                  <a:pt x="2333862" y="1833683"/>
                </a:cubicBezTo>
                <a:cubicBezTo>
                  <a:pt x="2324179" y="1823841"/>
                  <a:pt x="2319337" y="1810982"/>
                  <a:pt x="2319337" y="1795107"/>
                </a:cubicBezTo>
                <a:cubicBezTo>
                  <a:pt x="2319337" y="1779549"/>
                  <a:pt x="2324179" y="1766691"/>
                  <a:pt x="2333862" y="1756531"/>
                </a:cubicBezTo>
                <a:cubicBezTo>
                  <a:pt x="2343546" y="1746371"/>
                  <a:pt x="2358389" y="1741291"/>
                  <a:pt x="2378392" y="1741291"/>
                </a:cubicBezTo>
                <a:close/>
                <a:moveTo>
                  <a:pt x="3008947" y="1422203"/>
                </a:moveTo>
                <a:cubicBezTo>
                  <a:pt x="3002597" y="1425696"/>
                  <a:pt x="2998152" y="1429029"/>
                  <a:pt x="2995612" y="1432204"/>
                </a:cubicBezTo>
                <a:cubicBezTo>
                  <a:pt x="2993072" y="1435379"/>
                  <a:pt x="2991802" y="1438713"/>
                  <a:pt x="2991802" y="1442206"/>
                </a:cubicBezTo>
                <a:cubicBezTo>
                  <a:pt x="2991802" y="1449508"/>
                  <a:pt x="2994819" y="1455064"/>
                  <a:pt x="3000851" y="1458874"/>
                </a:cubicBezTo>
                <a:cubicBezTo>
                  <a:pt x="3006883" y="1462684"/>
                  <a:pt x="3018155" y="1464589"/>
                  <a:pt x="3034665" y="1464589"/>
                </a:cubicBezTo>
                <a:cubicBezTo>
                  <a:pt x="3044507" y="1464589"/>
                  <a:pt x="3053239" y="1463954"/>
                  <a:pt x="3060859" y="1462684"/>
                </a:cubicBezTo>
                <a:cubicBezTo>
                  <a:pt x="3044983" y="1450937"/>
                  <a:pt x="3027680" y="1437443"/>
                  <a:pt x="3008947" y="1422203"/>
                </a:cubicBezTo>
                <a:close/>
                <a:moveTo>
                  <a:pt x="7370921" y="1421251"/>
                </a:moveTo>
                <a:cubicBezTo>
                  <a:pt x="7363300" y="1425061"/>
                  <a:pt x="7354886" y="1427998"/>
                  <a:pt x="7345679" y="1430061"/>
                </a:cubicBezTo>
                <a:cubicBezTo>
                  <a:pt x="7336472" y="1432125"/>
                  <a:pt x="7325359" y="1434109"/>
                  <a:pt x="7312342" y="1436014"/>
                </a:cubicBezTo>
                <a:lnTo>
                  <a:pt x="7295197" y="1438872"/>
                </a:lnTo>
                <a:cubicBezTo>
                  <a:pt x="7277417" y="1442364"/>
                  <a:pt x="7268527" y="1448397"/>
                  <a:pt x="7268527" y="1456969"/>
                </a:cubicBezTo>
                <a:cubicBezTo>
                  <a:pt x="7268527" y="1466177"/>
                  <a:pt x="7276782" y="1470781"/>
                  <a:pt x="7293292" y="1470781"/>
                </a:cubicBezTo>
                <a:cubicBezTo>
                  <a:pt x="7311072" y="1470781"/>
                  <a:pt x="7327105" y="1467368"/>
                  <a:pt x="7341393" y="1460541"/>
                </a:cubicBezTo>
                <a:cubicBezTo>
                  <a:pt x="7355680" y="1453715"/>
                  <a:pt x="7365523" y="1444746"/>
                  <a:pt x="7370921" y="1433633"/>
                </a:cubicBezTo>
                <a:close/>
                <a:moveTo>
                  <a:pt x="4856320" y="1421251"/>
                </a:moveTo>
                <a:cubicBezTo>
                  <a:pt x="4848700" y="1425061"/>
                  <a:pt x="4840286" y="1427998"/>
                  <a:pt x="4831079" y="1430061"/>
                </a:cubicBezTo>
                <a:cubicBezTo>
                  <a:pt x="4821871" y="1432125"/>
                  <a:pt x="4810759" y="1434109"/>
                  <a:pt x="4797742" y="1436014"/>
                </a:cubicBezTo>
                <a:lnTo>
                  <a:pt x="4780597" y="1438872"/>
                </a:lnTo>
                <a:cubicBezTo>
                  <a:pt x="4762816" y="1442364"/>
                  <a:pt x="4753926" y="1448397"/>
                  <a:pt x="4753926" y="1456969"/>
                </a:cubicBezTo>
                <a:cubicBezTo>
                  <a:pt x="4753926" y="1466177"/>
                  <a:pt x="4762181" y="1470781"/>
                  <a:pt x="4778692" y="1470781"/>
                </a:cubicBezTo>
                <a:cubicBezTo>
                  <a:pt x="4796471" y="1470781"/>
                  <a:pt x="4812505" y="1467368"/>
                  <a:pt x="4826793" y="1460541"/>
                </a:cubicBezTo>
                <a:cubicBezTo>
                  <a:pt x="4841080" y="1453715"/>
                  <a:pt x="4850923" y="1444746"/>
                  <a:pt x="4856320" y="1433633"/>
                </a:cubicBezTo>
                <a:close/>
                <a:moveTo>
                  <a:pt x="3112770" y="1376007"/>
                </a:moveTo>
                <a:cubicBezTo>
                  <a:pt x="3106102" y="1379817"/>
                  <a:pt x="3098324" y="1383786"/>
                  <a:pt x="3089434" y="1387913"/>
                </a:cubicBezTo>
                <a:cubicBezTo>
                  <a:pt x="3095466" y="1392676"/>
                  <a:pt x="3106738" y="1401089"/>
                  <a:pt x="3123247" y="1413154"/>
                </a:cubicBezTo>
                <a:cubicBezTo>
                  <a:pt x="3123882" y="1401724"/>
                  <a:pt x="3120390" y="1389342"/>
                  <a:pt x="3112770" y="1376007"/>
                </a:cubicBezTo>
                <a:close/>
                <a:moveTo>
                  <a:pt x="7343298" y="1365053"/>
                </a:moveTo>
                <a:cubicBezTo>
                  <a:pt x="7327105" y="1365053"/>
                  <a:pt x="7312818" y="1367752"/>
                  <a:pt x="7300436" y="1373149"/>
                </a:cubicBezTo>
                <a:cubicBezTo>
                  <a:pt x="7288053" y="1378547"/>
                  <a:pt x="7276941" y="1386643"/>
                  <a:pt x="7267098" y="1397438"/>
                </a:cubicBezTo>
                <a:cubicBezTo>
                  <a:pt x="7286148" y="1395216"/>
                  <a:pt x="7309961" y="1394104"/>
                  <a:pt x="7338536" y="1394104"/>
                </a:cubicBezTo>
                <a:cubicBezTo>
                  <a:pt x="7350283" y="1394104"/>
                  <a:pt x="7358538" y="1392676"/>
                  <a:pt x="7363300" y="1389818"/>
                </a:cubicBezTo>
                <a:cubicBezTo>
                  <a:pt x="7368063" y="1386961"/>
                  <a:pt x="7370445" y="1383309"/>
                  <a:pt x="7370445" y="1378864"/>
                </a:cubicBezTo>
                <a:cubicBezTo>
                  <a:pt x="7370445" y="1375054"/>
                  <a:pt x="7368063" y="1371800"/>
                  <a:pt x="7363300" y="1369101"/>
                </a:cubicBezTo>
                <a:cubicBezTo>
                  <a:pt x="7358538" y="1366402"/>
                  <a:pt x="7351871" y="1365053"/>
                  <a:pt x="7343298" y="1365053"/>
                </a:cubicBezTo>
                <a:close/>
                <a:moveTo>
                  <a:pt x="4828698" y="1365053"/>
                </a:moveTo>
                <a:cubicBezTo>
                  <a:pt x="4812505" y="1365053"/>
                  <a:pt x="4798218" y="1367752"/>
                  <a:pt x="4785836" y="1373149"/>
                </a:cubicBezTo>
                <a:cubicBezTo>
                  <a:pt x="4773453" y="1378547"/>
                  <a:pt x="4762341" y="1386643"/>
                  <a:pt x="4752498" y="1397438"/>
                </a:cubicBezTo>
                <a:cubicBezTo>
                  <a:pt x="4771548" y="1395216"/>
                  <a:pt x="4795360" y="1394104"/>
                  <a:pt x="4823935" y="1394104"/>
                </a:cubicBezTo>
                <a:cubicBezTo>
                  <a:pt x="4835683" y="1394104"/>
                  <a:pt x="4843938" y="1392676"/>
                  <a:pt x="4848700" y="1389818"/>
                </a:cubicBezTo>
                <a:cubicBezTo>
                  <a:pt x="4853462" y="1386961"/>
                  <a:pt x="4855844" y="1383309"/>
                  <a:pt x="4855844" y="1378864"/>
                </a:cubicBezTo>
                <a:cubicBezTo>
                  <a:pt x="4855844" y="1375054"/>
                  <a:pt x="4853462" y="1371800"/>
                  <a:pt x="4848700" y="1369101"/>
                </a:cubicBezTo>
                <a:cubicBezTo>
                  <a:pt x="4843938" y="1366402"/>
                  <a:pt x="4837271" y="1365053"/>
                  <a:pt x="4828698" y="1365053"/>
                </a:cubicBezTo>
                <a:close/>
                <a:moveTo>
                  <a:pt x="8794431" y="1362196"/>
                </a:moveTo>
                <a:cubicBezTo>
                  <a:pt x="8815069" y="1362196"/>
                  <a:pt x="8830468" y="1367196"/>
                  <a:pt x="8840628" y="1377198"/>
                </a:cubicBezTo>
                <a:cubicBezTo>
                  <a:pt x="8850788" y="1387199"/>
                  <a:pt x="8855868" y="1399978"/>
                  <a:pt x="8855868" y="1415536"/>
                </a:cubicBezTo>
                <a:cubicBezTo>
                  <a:pt x="8855868" y="1432046"/>
                  <a:pt x="8850788" y="1445222"/>
                  <a:pt x="8840628" y="1455064"/>
                </a:cubicBezTo>
                <a:cubicBezTo>
                  <a:pt x="8830468" y="1464907"/>
                  <a:pt x="8815069" y="1469828"/>
                  <a:pt x="8794431" y="1469828"/>
                </a:cubicBezTo>
                <a:cubicBezTo>
                  <a:pt x="8773794" y="1469828"/>
                  <a:pt x="8758713" y="1464907"/>
                  <a:pt x="8749188" y="1455064"/>
                </a:cubicBezTo>
                <a:cubicBezTo>
                  <a:pt x="8739663" y="1445222"/>
                  <a:pt x="8734900" y="1432046"/>
                  <a:pt x="8734900" y="1415536"/>
                </a:cubicBezTo>
                <a:cubicBezTo>
                  <a:pt x="8734900" y="1399661"/>
                  <a:pt x="8739663" y="1386802"/>
                  <a:pt x="8749188" y="1376959"/>
                </a:cubicBezTo>
                <a:cubicBezTo>
                  <a:pt x="8758713" y="1367117"/>
                  <a:pt x="8773794" y="1362196"/>
                  <a:pt x="8794431" y="1362196"/>
                </a:cubicBezTo>
                <a:close/>
                <a:moveTo>
                  <a:pt x="2279333" y="1362196"/>
                </a:moveTo>
                <a:cubicBezTo>
                  <a:pt x="2258695" y="1362196"/>
                  <a:pt x="2243614" y="1367117"/>
                  <a:pt x="2234089" y="1376959"/>
                </a:cubicBezTo>
                <a:cubicBezTo>
                  <a:pt x="2224564" y="1386802"/>
                  <a:pt x="2219801" y="1399661"/>
                  <a:pt x="2219801" y="1415536"/>
                </a:cubicBezTo>
                <a:cubicBezTo>
                  <a:pt x="2219801" y="1432046"/>
                  <a:pt x="2224564" y="1445222"/>
                  <a:pt x="2234089" y="1455064"/>
                </a:cubicBezTo>
                <a:cubicBezTo>
                  <a:pt x="2243614" y="1464907"/>
                  <a:pt x="2258695" y="1469828"/>
                  <a:pt x="2279333" y="1469828"/>
                </a:cubicBezTo>
                <a:cubicBezTo>
                  <a:pt x="2299970" y="1469828"/>
                  <a:pt x="2315368" y="1464907"/>
                  <a:pt x="2325528" y="1455064"/>
                </a:cubicBezTo>
                <a:cubicBezTo>
                  <a:pt x="2335689" y="1445222"/>
                  <a:pt x="2340769" y="1432046"/>
                  <a:pt x="2340769" y="1415536"/>
                </a:cubicBezTo>
                <a:cubicBezTo>
                  <a:pt x="2340769" y="1399978"/>
                  <a:pt x="2335689" y="1387199"/>
                  <a:pt x="2325528" y="1377198"/>
                </a:cubicBezTo>
                <a:cubicBezTo>
                  <a:pt x="2315368" y="1367196"/>
                  <a:pt x="2299970" y="1362196"/>
                  <a:pt x="2279333" y="1362196"/>
                </a:cubicBezTo>
                <a:close/>
                <a:moveTo>
                  <a:pt x="6644639" y="1361243"/>
                </a:moveTo>
                <a:cubicBezTo>
                  <a:pt x="6627176" y="1361243"/>
                  <a:pt x="6614001" y="1365450"/>
                  <a:pt x="6605111" y="1373864"/>
                </a:cubicBezTo>
                <a:cubicBezTo>
                  <a:pt x="6596220" y="1382278"/>
                  <a:pt x="6591775" y="1396327"/>
                  <a:pt x="6591775" y="1416012"/>
                </a:cubicBezTo>
                <a:cubicBezTo>
                  <a:pt x="6591775" y="1427124"/>
                  <a:pt x="6594633" y="1436411"/>
                  <a:pt x="6600348" y="1443873"/>
                </a:cubicBezTo>
                <a:cubicBezTo>
                  <a:pt x="6606062" y="1451334"/>
                  <a:pt x="6612889" y="1456731"/>
                  <a:pt x="6620826" y="1460065"/>
                </a:cubicBezTo>
                <a:cubicBezTo>
                  <a:pt x="6628764" y="1463399"/>
                  <a:pt x="6636384" y="1465066"/>
                  <a:pt x="6643686" y="1465066"/>
                </a:cubicBezTo>
                <a:cubicBezTo>
                  <a:pt x="6657974" y="1465066"/>
                  <a:pt x="6669960" y="1460541"/>
                  <a:pt x="6679643" y="1451493"/>
                </a:cubicBezTo>
                <a:cubicBezTo>
                  <a:pt x="6689328" y="1442444"/>
                  <a:pt x="6694169" y="1430617"/>
                  <a:pt x="6694169" y="1416012"/>
                </a:cubicBezTo>
                <a:cubicBezTo>
                  <a:pt x="6694169" y="1399819"/>
                  <a:pt x="6689725" y="1386643"/>
                  <a:pt x="6680834" y="1376483"/>
                </a:cubicBezTo>
                <a:cubicBezTo>
                  <a:pt x="6671944" y="1366323"/>
                  <a:pt x="6659879" y="1361243"/>
                  <a:pt x="6644639" y="1361243"/>
                </a:cubicBezTo>
                <a:close/>
                <a:moveTo>
                  <a:pt x="6304120" y="1353147"/>
                </a:moveTo>
                <a:cubicBezTo>
                  <a:pt x="6288245" y="1353147"/>
                  <a:pt x="6275227" y="1356163"/>
                  <a:pt x="6265068" y="1362196"/>
                </a:cubicBezTo>
                <a:cubicBezTo>
                  <a:pt x="6254908" y="1368228"/>
                  <a:pt x="6247764" y="1376483"/>
                  <a:pt x="6243636" y="1386961"/>
                </a:cubicBezTo>
                <a:lnTo>
                  <a:pt x="6356032" y="1386961"/>
                </a:lnTo>
                <a:cubicBezTo>
                  <a:pt x="6352222" y="1376801"/>
                  <a:pt x="6346030" y="1368625"/>
                  <a:pt x="6337457" y="1362434"/>
                </a:cubicBezTo>
                <a:cubicBezTo>
                  <a:pt x="6328885" y="1356243"/>
                  <a:pt x="6317772" y="1353147"/>
                  <a:pt x="6304120" y="1353147"/>
                </a:cubicBezTo>
                <a:close/>
                <a:moveTo>
                  <a:pt x="1198721" y="1353147"/>
                </a:moveTo>
                <a:cubicBezTo>
                  <a:pt x="1182846" y="1353147"/>
                  <a:pt x="1169829" y="1356163"/>
                  <a:pt x="1159669" y="1362196"/>
                </a:cubicBezTo>
                <a:cubicBezTo>
                  <a:pt x="1149509" y="1368228"/>
                  <a:pt x="1142365" y="1376483"/>
                  <a:pt x="1138237" y="1386961"/>
                </a:cubicBezTo>
                <a:lnTo>
                  <a:pt x="1250632" y="1386961"/>
                </a:lnTo>
                <a:cubicBezTo>
                  <a:pt x="1246822" y="1376801"/>
                  <a:pt x="1240631" y="1368625"/>
                  <a:pt x="1232059" y="1362434"/>
                </a:cubicBezTo>
                <a:cubicBezTo>
                  <a:pt x="1223486" y="1356243"/>
                  <a:pt x="1212374" y="1353147"/>
                  <a:pt x="1198721" y="1353147"/>
                </a:cubicBezTo>
                <a:close/>
                <a:moveTo>
                  <a:pt x="608171" y="1353147"/>
                </a:moveTo>
                <a:cubicBezTo>
                  <a:pt x="592296" y="1353147"/>
                  <a:pt x="579279" y="1356163"/>
                  <a:pt x="569119" y="1362196"/>
                </a:cubicBezTo>
                <a:cubicBezTo>
                  <a:pt x="558958" y="1368228"/>
                  <a:pt x="551815" y="1376483"/>
                  <a:pt x="547687" y="1386961"/>
                </a:cubicBezTo>
                <a:lnTo>
                  <a:pt x="660082" y="1386961"/>
                </a:lnTo>
                <a:cubicBezTo>
                  <a:pt x="656272" y="1376801"/>
                  <a:pt x="650081" y="1368625"/>
                  <a:pt x="641509" y="1362434"/>
                </a:cubicBezTo>
                <a:cubicBezTo>
                  <a:pt x="632936" y="1356243"/>
                  <a:pt x="621824" y="1353147"/>
                  <a:pt x="608171" y="1353147"/>
                </a:cubicBezTo>
                <a:close/>
                <a:moveTo>
                  <a:pt x="5338762" y="1337431"/>
                </a:moveTo>
                <a:lnTo>
                  <a:pt x="5543549" y="1337431"/>
                </a:lnTo>
                <a:lnTo>
                  <a:pt x="5543549" y="1430299"/>
                </a:lnTo>
                <a:lnTo>
                  <a:pt x="5338762" y="1430299"/>
                </a:lnTo>
                <a:close/>
                <a:moveTo>
                  <a:pt x="207169" y="1289806"/>
                </a:moveTo>
                <a:cubicBezTo>
                  <a:pt x="176371" y="1289806"/>
                  <a:pt x="153352" y="1290758"/>
                  <a:pt x="138112" y="1292663"/>
                </a:cubicBezTo>
                <a:lnTo>
                  <a:pt x="138112" y="1451254"/>
                </a:lnTo>
                <a:lnTo>
                  <a:pt x="207169" y="1451254"/>
                </a:lnTo>
                <a:cubicBezTo>
                  <a:pt x="236696" y="1451254"/>
                  <a:pt x="256381" y="1444111"/>
                  <a:pt x="266224" y="1429823"/>
                </a:cubicBezTo>
                <a:cubicBezTo>
                  <a:pt x="276066" y="1415536"/>
                  <a:pt x="280987" y="1395851"/>
                  <a:pt x="280987" y="1370768"/>
                </a:cubicBezTo>
                <a:cubicBezTo>
                  <a:pt x="280987" y="1346638"/>
                  <a:pt x="275828" y="1327112"/>
                  <a:pt x="265509" y="1312189"/>
                </a:cubicBezTo>
                <a:cubicBezTo>
                  <a:pt x="255190" y="1297267"/>
                  <a:pt x="235744" y="1289806"/>
                  <a:pt x="207169" y="1289806"/>
                </a:cubicBezTo>
                <a:close/>
                <a:moveTo>
                  <a:pt x="9714070" y="1285996"/>
                </a:moveTo>
                <a:cubicBezTo>
                  <a:pt x="9716610" y="1335208"/>
                  <a:pt x="9717880" y="1379658"/>
                  <a:pt x="9717880" y="1419346"/>
                </a:cubicBezTo>
                <a:cubicBezTo>
                  <a:pt x="9717880" y="1452683"/>
                  <a:pt x="9716769" y="1494911"/>
                  <a:pt x="9714547" y="1546028"/>
                </a:cubicBezTo>
                <a:lnTo>
                  <a:pt x="9827894" y="1546028"/>
                </a:lnTo>
                <a:cubicBezTo>
                  <a:pt x="9825671" y="1496498"/>
                  <a:pt x="9824560" y="1454271"/>
                  <a:pt x="9824560" y="1419346"/>
                </a:cubicBezTo>
                <a:cubicBezTo>
                  <a:pt x="9824560" y="1377753"/>
                  <a:pt x="9825831" y="1333303"/>
                  <a:pt x="9828370" y="1285996"/>
                </a:cubicBezTo>
                <a:close/>
                <a:moveTo>
                  <a:pt x="3800474" y="1285996"/>
                </a:moveTo>
                <a:lnTo>
                  <a:pt x="3907630" y="1285996"/>
                </a:lnTo>
                <a:cubicBezTo>
                  <a:pt x="3905725" y="1332668"/>
                  <a:pt x="3904773" y="1378864"/>
                  <a:pt x="3904773" y="1424584"/>
                </a:cubicBezTo>
                <a:cubicBezTo>
                  <a:pt x="3904773" y="1438554"/>
                  <a:pt x="3908186" y="1449667"/>
                  <a:pt x="3915012" y="1457922"/>
                </a:cubicBezTo>
                <a:cubicBezTo>
                  <a:pt x="3921838" y="1466177"/>
                  <a:pt x="3930490" y="1470304"/>
                  <a:pt x="3940968" y="1470304"/>
                </a:cubicBezTo>
                <a:cubicBezTo>
                  <a:pt x="3950810" y="1470304"/>
                  <a:pt x="3959462" y="1465939"/>
                  <a:pt x="3966923" y="1457208"/>
                </a:cubicBezTo>
                <a:cubicBezTo>
                  <a:pt x="3974385" y="1448476"/>
                  <a:pt x="3978909" y="1436491"/>
                  <a:pt x="3980496" y="1421251"/>
                </a:cubicBezTo>
                <a:lnTo>
                  <a:pt x="3980496" y="1410297"/>
                </a:lnTo>
                <a:cubicBezTo>
                  <a:pt x="3981131" y="1385532"/>
                  <a:pt x="3981449" y="1368387"/>
                  <a:pt x="3981449" y="1358862"/>
                </a:cubicBezTo>
                <a:cubicBezTo>
                  <a:pt x="3981449" y="1336954"/>
                  <a:pt x="3980814" y="1312666"/>
                  <a:pt x="3979544" y="1285996"/>
                </a:cubicBezTo>
                <a:lnTo>
                  <a:pt x="4093368" y="1285996"/>
                </a:lnTo>
                <a:cubicBezTo>
                  <a:pt x="4091145" y="1326001"/>
                  <a:pt x="4090034" y="1369181"/>
                  <a:pt x="4090034" y="1415536"/>
                </a:cubicBezTo>
                <a:cubicBezTo>
                  <a:pt x="4090034" y="1462208"/>
                  <a:pt x="4091145" y="1505706"/>
                  <a:pt x="4093368" y="1546028"/>
                </a:cubicBezTo>
                <a:cubicBezTo>
                  <a:pt x="4073047" y="1545076"/>
                  <a:pt x="4057014" y="1544599"/>
                  <a:pt x="4045267" y="1544599"/>
                </a:cubicBezTo>
                <a:cubicBezTo>
                  <a:pt x="4034154" y="1544599"/>
                  <a:pt x="4018120" y="1545076"/>
                  <a:pt x="3997165" y="1546028"/>
                </a:cubicBezTo>
                <a:lnTo>
                  <a:pt x="3983354" y="1476019"/>
                </a:lnTo>
                <a:cubicBezTo>
                  <a:pt x="3976052" y="1501419"/>
                  <a:pt x="3964621" y="1520231"/>
                  <a:pt x="3949064" y="1532455"/>
                </a:cubicBezTo>
                <a:cubicBezTo>
                  <a:pt x="3933506" y="1544679"/>
                  <a:pt x="3915409" y="1550791"/>
                  <a:pt x="3894771" y="1550791"/>
                </a:cubicBezTo>
                <a:cubicBezTo>
                  <a:pt x="3875721" y="1550791"/>
                  <a:pt x="3859212" y="1546584"/>
                  <a:pt x="3845241" y="1538170"/>
                </a:cubicBezTo>
                <a:cubicBezTo>
                  <a:pt x="3831271" y="1529756"/>
                  <a:pt x="3820714" y="1518406"/>
                  <a:pt x="3813571" y="1504118"/>
                </a:cubicBezTo>
                <a:cubicBezTo>
                  <a:pt x="3806427" y="1489831"/>
                  <a:pt x="3802855" y="1473797"/>
                  <a:pt x="3802855" y="1456017"/>
                </a:cubicBezTo>
                <a:lnTo>
                  <a:pt x="3802855" y="1387437"/>
                </a:lnTo>
                <a:cubicBezTo>
                  <a:pt x="3802855" y="1345209"/>
                  <a:pt x="3802062" y="1311396"/>
                  <a:pt x="3800474" y="1285996"/>
                </a:cubicBezTo>
                <a:close/>
                <a:moveTo>
                  <a:pt x="1970246" y="1285996"/>
                </a:moveTo>
                <a:lnTo>
                  <a:pt x="2084546" y="1285996"/>
                </a:lnTo>
                <a:cubicBezTo>
                  <a:pt x="2082006" y="1333303"/>
                  <a:pt x="2080736" y="1377753"/>
                  <a:pt x="2080736" y="1419346"/>
                </a:cubicBezTo>
                <a:cubicBezTo>
                  <a:pt x="2080736" y="1454271"/>
                  <a:pt x="2081848" y="1496498"/>
                  <a:pt x="2084070" y="1546028"/>
                </a:cubicBezTo>
                <a:lnTo>
                  <a:pt x="1970722" y="1546028"/>
                </a:lnTo>
                <a:cubicBezTo>
                  <a:pt x="1972945" y="1494911"/>
                  <a:pt x="1974056" y="1452683"/>
                  <a:pt x="1974056" y="1419346"/>
                </a:cubicBezTo>
                <a:cubicBezTo>
                  <a:pt x="1974056" y="1379658"/>
                  <a:pt x="1972786" y="1335208"/>
                  <a:pt x="1970246" y="1285996"/>
                </a:cubicBezTo>
                <a:close/>
                <a:moveTo>
                  <a:pt x="10018870" y="1281233"/>
                </a:moveTo>
                <a:cubicBezTo>
                  <a:pt x="9965848" y="1281233"/>
                  <a:pt x="9926636" y="1293616"/>
                  <a:pt x="9901237" y="1318381"/>
                </a:cubicBezTo>
                <a:cubicBezTo>
                  <a:pt x="9875837" y="1343146"/>
                  <a:pt x="9863137" y="1375689"/>
                  <a:pt x="9863137" y="1416012"/>
                </a:cubicBezTo>
                <a:cubicBezTo>
                  <a:pt x="9863137" y="1456334"/>
                  <a:pt x="9875837" y="1488878"/>
                  <a:pt x="9901237" y="1513643"/>
                </a:cubicBezTo>
                <a:cubicBezTo>
                  <a:pt x="9926636" y="1538408"/>
                  <a:pt x="9965848" y="1550791"/>
                  <a:pt x="10018870" y="1550791"/>
                </a:cubicBezTo>
                <a:cubicBezTo>
                  <a:pt x="10058557" y="1550791"/>
                  <a:pt x="10090863" y="1543964"/>
                  <a:pt x="10115787" y="1530312"/>
                </a:cubicBezTo>
                <a:cubicBezTo>
                  <a:pt x="10140710" y="1516659"/>
                  <a:pt x="10158411" y="1497609"/>
                  <a:pt x="10168889" y="1473162"/>
                </a:cubicBezTo>
                <a:cubicBezTo>
                  <a:pt x="10132694" y="1465542"/>
                  <a:pt x="10101103" y="1456493"/>
                  <a:pt x="10074115" y="1446016"/>
                </a:cubicBezTo>
                <a:cubicBezTo>
                  <a:pt x="10067130" y="1453953"/>
                  <a:pt x="10059511" y="1459906"/>
                  <a:pt x="10051255" y="1463875"/>
                </a:cubicBezTo>
                <a:cubicBezTo>
                  <a:pt x="10043000" y="1467844"/>
                  <a:pt x="10033634" y="1469828"/>
                  <a:pt x="10023157" y="1469828"/>
                </a:cubicBezTo>
                <a:cubicBezTo>
                  <a:pt x="10004107" y="1469828"/>
                  <a:pt x="9989739" y="1464907"/>
                  <a:pt x="9980056" y="1455064"/>
                </a:cubicBezTo>
                <a:cubicBezTo>
                  <a:pt x="9970372" y="1445222"/>
                  <a:pt x="9965213" y="1432204"/>
                  <a:pt x="9964578" y="1416012"/>
                </a:cubicBezTo>
                <a:cubicBezTo>
                  <a:pt x="9965213" y="1399819"/>
                  <a:pt x="9970372" y="1386802"/>
                  <a:pt x="9980056" y="1376959"/>
                </a:cubicBezTo>
                <a:cubicBezTo>
                  <a:pt x="9989739" y="1367117"/>
                  <a:pt x="10004107" y="1362196"/>
                  <a:pt x="10023157" y="1362196"/>
                </a:cubicBezTo>
                <a:cubicBezTo>
                  <a:pt x="10033634" y="1362196"/>
                  <a:pt x="10043000" y="1364180"/>
                  <a:pt x="10051255" y="1368149"/>
                </a:cubicBezTo>
                <a:cubicBezTo>
                  <a:pt x="10059511" y="1372118"/>
                  <a:pt x="10067130" y="1378071"/>
                  <a:pt x="10074115" y="1386008"/>
                </a:cubicBezTo>
                <a:cubicBezTo>
                  <a:pt x="10109040" y="1373943"/>
                  <a:pt x="10140631" y="1364894"/>
                  <a:pt x="10168889" y="1358862"/>
                </a:cubicBezTo>
                <a:cubicBezTo>
                  <a:pt x="10158411" y="1334414"/>
                  <a:pt x="10140710" y="1315364"/>
                  <a:pt x="10115787" y="1301712"/>
                </a:cubicBezTo>
                <a:cubicBezTo>
                  <a:pt x="10090863" y="1288059"/>
                  <a:pt x="10058557" y="1281233"/>
                  <a:pt x="10018870" y="1281233"/>
                </a:cubicBezTo>
                <a:close/>
                <a:moveTo>
                  <a:pt x="9190195" y="1281233"/>
                </a:moveTo>
                <a:cubicBezTo>
                  <a:pt x="9169558" y="1281233"/>
                  <a:pt x="9151460" y="1287345"/>
                  <a:pt x="9135903" y="1299569"/>
                </a:cubicBezTo>
                <a:cubicBezTo>
                  <a:pt x="9120345" y="1311793"/>
                  <a:pt x="9108915" y="1330604"/>
                  <a:pt x="9101613" y="1356004"/>
                </a:cubicBezTo>
                <a:lnTo>
                  <a:pt x="9087801" y="1285996"/>
                </a:lnTo>
                <a:cubicBezTo>
                  <a:pt x="9067482" y="1286948"/>
                  <a:pt x="9051448" y="1287424"/>
                  <a:pt x="9039700" y="1287424"/>
                </a:cubicBezTo>
                <a:cubicBezTo>
                  <a:pt x="9028587" y="1287424"/>
                  <a:pt x="9012554" y="1286948"/>
                  <a:pt x="8991599" y="1285996"/>
                </a:cubicBezTo>
                <a:cubicBezTo>
                  <a:pt x="8994139" y="1332351"/>
                  <a:pt x="8995409" y="1375848"/>
                  <a:pt x="8995409" y="1416488"/>
                </a:cubicBezTo>
                <a:cubicBezTo>
                  <a:pt x="8995409" y="1457128"/>
                  <a:pt x="8994139" y="1500308"/>
                  <a:pt x="8991599" y="1546028"/>
                </a:cubicBezTo>
                <a:lnTo>
                  <a:pt x="9105423" y="1546028"/>
                </a:lnTo>
                <a:cubicBezTo>
                  <a:pt x="9104153" y="1520311"/>
                  <a:pt x="9103518" y="1496657"/>
                  <a:pt x="9103518" y="1475067"/>
                </a:cubicBezTo>
                <a:cubicBezTo>
                  <a:pt x="9103518" y="1464907"/>
                  <a:pt x="9103835" y="1447762"/>
                  <a:pt x="9104470" y="1423632"/>
                </a:cubicBezTo>
                <a:cubicBezTo>
                  <a:pt x="9105740" y="1407439"/>
                  <a:pt x="9110027" y="1394660"/>
                  <a:pt x="9117329" y="1385294"/>
                </a:cubicBezTo>
                <a:cubicBezTo>
                  <a:pt x="9124632" y="1375928"/>
                  <a:pt x="9133522" y="1371244"/>
                  <a:pt x="9143999" y="1371244"/>
                </a:cubicBezTo>
                <a:cubicBezTo>
                  <a:pt x="9154476" y="1371244"/>
                  <a:pt x="9163128" y="1375372"/>
                  <a:pt x="9169954" y="1383627"/>
                </a:cubicBezTo>
                <a:cubicBezTo>
                  <a:pt x="9176781" y="1391882"/>
                  <a:pt x="9180194" y="1402994"/>
                  <a:pt x="9180194" y="1416964"/>
                </a:cubicBezTo>
                <a:cubicBezTo>
                  <a:pt x="9180194" y="1456334"/>
                  <a:pt x="9179242" y="1499356"/>
                  <a:pt x="9177337" y="1546028"/>
                </a:cubicBezTo>
                <a:lnTo>
                  <a:pt x="9284493" y="1546028"/>
                </a:lnTo>
                <a:cubicBezTo>
                  <a:pt x="9282905" y="1520628"/>
                  <a:pt x="9282111" y="1486814"/>
                  <a:pt x="9282111" y="1444587"/>
                </a:cubicBezTo>
                <a:lnTo>
                  <a:pt x="9282111" y="1376007"/>
                </a:lnTo>
                <a:cubicBezTo>
                  <a:pt x="9282111" y="1358227"/>
                  <a:pt x="9278540" y="1342193"/>
                  <a:pt x="9271396" y="1327906"/>
                </a:cubicBezTo>
                <a:cubicBezTo>
                  <a:pt x="9264252" y="1313618"/>
                  <a:pt x="9253695" y="1302268"/>
                  <a:pt x="9239725" y="1293854"/>
                </a:cubicBezTo>
                <a:cubicBezTo>
                  <a:pt x="9225755" y="1285440"/>
                  <a:pt x="9209245" y="1281233"/>
                  <a:pt x="9190195" y="1281233"/>
                </a:cubicBezTo>
                <a:close/>
                <a:moveTo>
                  <a:pt x="8792526" y="1281233"/>
                </a:moveTo>
                <a:cubicBezTo>
                  <a:pt x="8738234" y="1281233"/>
                  <a:pt x="8698308" y="1293616"/>
                  <a:pt x="8672750" y="1318381"/>
                </a:cubicBezTo>
                <a:cubicBezTo>
                  <a:pt x="8647191" y="1343146"/>
                  <a:pt x="8634411" y="1375372"/>
                  <a:pt x="8634411" y="1415059"/>
                </a:cubicBezTo>
                <a:cubicBezTo>
                  <a:pt x="8634411" y="1455699"/>
                  <a:pt x="8647191" y="1488481"/>
                  <a:pt x="8672750" y="1513405"/>
                </a:cubicBezTo>
                <a:cubicBezTo>
                  <a:pt x="8698308" y="1538329"/>
                  <a:pt x="8738234" y="1550791"/>
                  <a:pt x="8792526" y="1550791"/>
                </a:cubicBezTo>
                <a:cubicBezTo>
                  <a:pt x="8847454" y="1550791"/>
                  <a:pt x="8888491" y="1538408"/>
                  <a:pt x="8915637" y="1513643"/>
                </a:cubicBezTo>
                <a:cubicBezTo>
                  <a:pt x="8942783" y="1488878"/>
                  <a:pt x="8956356" y="1456017"/>
                  <a:pt x="8956356" y="1415059"/>
                </a:cubicBezTo>
                <a:cubicBezTo>
                  <a:pt x="8956356" y="1389977"/>
                  <a:pt x="8950483" y="1367355"/>
                  <a:pt x="8938735" y="1347194"/>
                </a:cubicBezTo>
                <a:cubicBezTo>
                  <a:pt x="8926988" y="1327033"/>
                  <a:pt x="8908811" y="1310999"/>
                  <a:pt x="8884204" y="1299093"/>
                </a:cubicBezTo>
                <a:cubicBezTo>
                  <a:pt x="8859598" y="1287186"/>
                  <a:pt x="8829039" y="1281233"/>
                  <a:pt x="8792526" y="1281233"/>
                </a:cubicBezTo>
                <a:close/>
                <a:moveTo>
                  <a:pt x="7723345" y="1281233"/>
                </a:moveTo>
                <a:cubicBezTo>
                  <a:pt x="7742395" y="1281233"/>
                  <a:pt x="7758905" y="1285440"/>
                  <a:pt x="7772875" y="1293854"/>
                </a:cubicBezTo>
                <a:cubicBezTo>
                  <a:pt x="7786846" y="1302268"/>
                  <a:pt x="7797402" y="1313618"/>
                  <a:pt x="7804546" y="1327906"/>
                </a:cubicBezTo>
                <a:cubicBezTo>
                  <a:pt x="7811689" y="1342193"/>
                  <a:pt x="7815261" y="1358227"/>
                  <a:pt x="7815261" y="1376007"/>
                </a:cubicBezTo>
                <a:lnTo>
                  <a:pt x="7815261" y="1444587"/>
                </a:lnTo>
                <a:cubicBezTo>
                  <a:pt x="7815261" y="1486814"/>
                  <a:pt x="7816055" y="1520628"/>
                  <a:pt x="7817643" y="1546028"/>
                </a:cubicBezTo>
                <a:lnTo>
                  <a:pt x="7710487" y="1546028"/>
                </a:lnTo>
                <a:cubicBezTo>
                  <a:pt x="7712392" y="1499356"/>
                  <a:pt x="7713345" y="1456334"/>
                  <a:pt x="7713345" y="1416964"/>
                </a:cubicBezTo>
                <a:cubicBezTo>
                  <a:pt x="7713345" y="1402994"/>
                  <a:pt x="7709931" y="1391882"/>
                  <a:pt x="7703105" y="1383627"/>
                </a:cubicBezTo>
                <a:cubicBezTo>
                  <a:pt x="7696279" y="1375372"/>
                  <a:pt x="7687627" y="1371244"/>
                  <a:pt x="7677149" y="1371244"/>
                </a:cubicBezTo>
                <a:cubicBezTo>
                  <a:pt x="7666672" y="1371244"/>
                  <a:pt x="7657782" y="1375928"/>
                  <a:pt x="7650479" y="1385294"/>
                </a:cubicBezTo>
                <a:cubicBezTo>
                  <a:pt x="7643177" y="1394660"/>
                  <a:pt x="7638891" y="1407439"/>
                  <a:pt x="7637621" y="1423632"/>
                </a:cubicBezTo>
                <a:cubicBezTo>
                  <a:pt x="7636985" y="1447762"/>
                  <a:pt x="7636668" y="1464907"/>
                  <a:pt x="7636668" y="1475067"/>
                </a:cubicBezTo>
                <a:cubicBezTo>
                  <a:pt x="7636668" y="1496657"/>
                  <a:pt x="7637303" y="1520311"/>
                  <a:pt x="7638573" y="1546028"/>
                </a:cubicBezTo>
                <a:lnTo>
                  <a:pt x="7524749" y="1546028"/>
                </a:lnTo>
                <a:cubicBezTo>
                  <a:pt x="7527289" y="1500308"/>
                  <a:pt x="7528559" y="1457128"/>
                  <a:pt x="7528559" y="1416488"/>
                </a:cubicBezTo>
                <a:cubicBezTo>
                  <a:pt x="7528559" y="1375848"/>
                  <a:pt x="7527289" y="1332351"/>
                  <a:pt x="7524749" y="1285996"/>
                </a:cubicBezTo>
                <a:cubicBezTo>
                  <a:pt x="7545704" y="1286948"/>
                  <a:pt x="7561738" y="1287424"/>
                  <a:pt x="7572851" y="1287424"/>
                </a:cubicBezTo>
                <a:cubicBezTo>
                  <a:pt x="7584598" y="1287424"/>
                  <a:pt x="7600632" y="1286948"/>
                  <a:pt x="7620952" y="1285996"/>
                </a:cubicBezTo>
                <a:lnTo>
                  <a:pt x="7634763" y="1356004"/>
                </a:lnTo>
                <a:cubicBezTo>
                  <a:pt x="7642065" y="1330604"/>
                  <a:pt x="7653496" y="1311793"/>
                  <a:pt x="7669053" y="1299569"/>
                </a:cubicBezTo>
                <a:cubicBezTo>
                  <a:pt x="7684610" y="1287345"/>
                  <a:pt x="7702708" y="1281233"/>
                  <a:pt x="7723345" y="1281233"/>
                </a:cubicBezTo>
                <a:close/>
                <a:moveTo>
                  <a:pt x="7333297" y="1281233"/>
                </a:moveTo>
                <a:cubicBezTo>
                  <a:pt x="7382192" y="1281233"/>
                  <a:pt x="7418466" y="1291790"/>
                  <a:pt x="7442120" y="1312904"/>
                </a:cubicBezTo>
                <a:cubicBezTo>
                  <a:pt x="7465774" y="1334018"/>
                  <a:pt x="7477600" y="1366482"/>
                  <a:pt x="7477600" y="1410297"/>
                </a:cubicBezTo>
                <a:lnTo>
                  <a:pt x="7477600" y="1466971"/>
                </a:lnTo>
                <a:cubicBezTo>
                  <a:pt x="7477600" y="1477766"/>
                  <a:pt x="7478871" y="1485386"/>
                  <a:pt x="7481411" y="1489831"/>
                </a:cubicBezTo>
                <a:cubicBezTo>
                  <a:pt x="7483951" y="1494276"/>
                  <a:pt x="7489030" y="1497451"/>
                  <a:pt x="7496650" y="1499356"/>
                </a:cubicBezTo>
                <a:lnTo>
                  <a:pt x="7494746" y="1544123"/>
                </a:lnTo>
                <a:cubicBezTo>
                  <a:pt x="7484585" y="1545711"/>
                  <a:pt x="7475775" y="1546822"/>
                  <a:pt x="7468314" y="1547457"/>
                </a:cubicBezTo>
                <a:cubicBezTo>
                  <a:pt x="7460852" y="1548092"/>
                  <a:pt x="7450930" y="1548409"/>
                  <a:pt x="7438548" y="1548409"/>
                </a:cubicBezTo>
                <a:cubicBezTo>
                  <a:pt x="7411243" y="1548409"/>
                  <a:pt x="7393146" y="1542298"/>
                  <a:pt x="7384255" y="1530074"/>
                </a:cubicBezTo>
                <a:cubicBezTo>
                  <a:pt x="7375365" y="1517850"/>
                  <a:pt x="7370921" y="1502213"/>
                  <a:pt x="7370921" y="1483163"/>
                </a:cubicBezTo>
                <a:lnTo>
                  <a:pt x="7370921" y="1471257"/>
                </a:lnTo>
                <a:cubicBezTo>
                  <a:pt x="7361713" y="1497292"/>
                  <a:pt x="7348298" y="1516659"/>
                  <a:pt x="7330677" y="1529359"/>
                </a:cubicBezTo>
                <a:cubicBezTo>
                  <a:pt x="7313056" y="1542059"/>
                  <a:pt x="7290593" y="1548409"/>
                  <a:pt x="7263288" y="1548409"/>
                </a:cubicBezTo>
                <a:cubicBezTo>
                  <a:pt x="7231538" y="1548409"/>
                  <a:pt x="7207647" y="1542059"/>
                  <a:pt x="7191613" y="1529359"/>
                </a:cubicBezTo>
                <a:cubicBezTo>
                  <a:pt x="7175579" y="1516659"/>
                  <a:pt x="7167562" y="1497768"/>
                  <a:pt x="7167562" y="1472686"/>
                </a:cubicBezTo>
                <a:cubicBezTo>
                  <a:pt x="7167562" y="1452048"/>
                  <a:pt x="7174388" y="1435856"/>
                  <a:pt x="7188041" y="1424108"/>
                </a:cubicBezTo>
                <a:cubicBezTo>
                  <a:pt x="7201693" y="1412361"/>
                  <a:pt x="7222807" y="1404264"/>
                  <a:pt x="7251382" y="1399819"/>
                </a:cubicBezTo>
                <a:cubicBezTo>
                  <a:pt x="7227252" y="1382674"/>
                  <a:pt x="7203122" y="1367752"/>
                  <a:pt x="7178992" y="1355052"/>
                </a:cubicBezTo>
                <a:cubicBezTo>
                  <a:pt x="7198042" y="1330922"/>
                  <a:pt x="7219791" y="1312586"/>
                  <a:pt x="7244238" y="1300045"/>
                </a:cubicBezTo>
                <a:cubicBezTo>
                  <a:pt x="7268686" y="1287504"/>
                  <a:pt x="7298372" y="1281233"/>
                  <a:pt x="7333297" y="1281233"/>
                </a:cubicBezTo>
                <a:close/>
                <a:moveTo>
                  <a:pt x="6694645" y="1281233"/>
                </a:moveTo>
                <a:cubicBezTo>
                  <a:pt x="6715283" y="1281233"/>
                  <a:pt x="6733857" y="1287107"/>
                  <a:pt x="6750367" y="1298854"/>
                </a:cubicBezTo>
                <a:cubicBezTo>
                  <a:pt x="6766877" y="1310602"/>
                  <a:pt x="6779736" y="1326556"/>
                  <a:pt x="6788943" y="1346718"/>
                </a:cubicBezTo>
                <a:cubicBezTo>
                  <a:pt x="6798151" y="1366879"/>
                  <a:pt x="6802754" y="1389024"/>
                  <a:pt x="6802754" y="1413154"/>
                </a:cubicBezTo>
                <a:cubicBezTo>
                  <a:pt x="6802754" y="1436967"/>
                  <a:pt x="6798151" y="1459430"/>
                  <a:pt x="6788943" y="1480544"/>
                </a:cubicBezTo>
                <a:cubicBezTo>
                  <a:pt x="6779736" y="1501658"/>
                  <a:pt x="6766797" y="1518644"/>
                  <a:pt x="6750129" y="1531503"/>
                </a:cubicBezTo>
                <a:cubicBezTo>
                  <a:pt x="6733460" y="1544361"/>
                  <a:pt x="6714490" y="1550791"/>
                  <a:pt x="6693217" y="1550791"/>
                </a:cubicBezTo>
                <a:cubicBezTo>
                  <a:pt x="6668452" y="1550791"/>
                  <a:pt x="6647258" y="1545631"/>
                  <a:pt x="6629637" y="1535313"/>
                </a:cubicBezTo>
                <a:cubicBezTo>
                  <a:pt x="6612016" y="1524994"/>
                  <a:pt x="6598919" y="1509039"/>
                  <a:pt x="6590346" y="1487449"/>
                </a:cubicBezTo>
                <a:cubicBezTo>
                  <a:pt x="6590346" y="1505547"/>
                  <a:pt x="6590981" y="1534598"/>
                  <a:pt x="6592251" y="1574603"/>
                </a:cubicBezTo>
                <a:cubicBezTo>
                  <a:pt x="6593522" y="1613338"/>
                  <a:pt x="6594156" y="1640643"/>
                  <a:pt x="6594156" y="1656518"/>
                </a:cubicBezTo>
                <a:lnTo>
                  <a:pt x="6486524" y="1656518"/>
                </a:lnTo>
                <a:cubicBezTo>
                  <a:pt x="6488429" y="1597463"/>
                  <a:pt x="6489381" y="1535709"/>
                  <a:pt x="6489381" y="1471257"/>
                </a:cubicBezTo>
                <a:cubicBezTo>
                  <a:pt x="6489381" y="1406804"/>
                  <a:pt x="6488429" y="1345051"/>
                  <a:pt x="6486524" y="1285996"/>
                </a:cubicBezTo>
                <a:lnTo>
                  <a:pt x="6577964" y="1285996"/>
                </a:lnTo>
                <a:lnTo>
                  <a:pt x="6591775" y="1345527"/>
                </a:lnTo>
                <a:cubicBezTo>
                  <a:pt x="6600666" y="1323302"/>
                  <a:pt x="6614001" y="1307030"/>
                  <a:pt x="6631780" y="1296711"/>
                </a:cubicBezTo>
                <a:cubicBezTo>
                  <a:pt x="6649560" y="1286393"/>
                  <a:pt x="6670515" y="1281233"/>
                  <a:pt x="6694645" y="1281233"/>
                </a:cubicBezTo>
                <a:close/>
                <a:moveTo>
                  <a:pt x="6297453" y="1281233"/>
                </a:moveTo>
                <a:cubicBezTo>
                  <a:pt x="6329838" y="1281233"/>
                  <a:pt x="6357936" y="1286631"/>
                  <a:pt x="6381749" y="1297426"/>
                </a:cubicBezTo>
                <a:cubicBezTo>
                  <a:pt x="6405562" y="1308221"/>
                  <a:pt x="6423818" y="1323223"/>
                  <a:pt x="6436518" y="1342431"/>
                </a:cubicBezTo>
                <a:cubicBezTo>
                  <a:pt x="6449218" y="1361640"/>
                  <a:pt x="6455568" y="1383627"/>
                  <a:pt x="6455568" y="1408392"/>
                </a:cubicBezTo>
                <a:cubicBezTo>
                  <a:pt x="6455568" y="1416647"/>
                  <a:pt x="6455250" y="1422838"/>
                  <a:pt x="6454615" y="1426966"/>
                </a:cubicBezTo>
                <a:lnTo>
                  <a:pt x="6395561" y="1426966"/>
                </a:lnTo>
                <a:lnTo>
                  <a:pt x="6240303" y="1426966"/>
                </a:lnTo>
                <a:cubicBezTo>
                  <a:pt x="6242843" y="1440936"/>
                  <a:pt x="6249114" y="1452286"/>
                  <a:pt x="6259114" y="1461018"/>
                </a:cubicBezTo>
                <a:cubicBezTo>
                  <a:pt x="6269116" y="1469749"/>
                  <a:pt x="6283324" y="1474114"/>
                  <a:pt x="6301739" y="1474114"/>
                </a:cubicBezTo>
                <a:cubicBezTo>
                  <a:pt x="6315074" y="1474114"/>
                  <a:pt x="6327615" y="1471495"/>
                  <a:pt x="6339362" y="1466256"/>
                </a:cubicBezTo>
                <a:cubicBezTo>
                  <a:pt x="6351110" y="1461018"/>
                  <a:pt x="6360477" y="1453636"/>
                  <a:pt x="6367461" y="1444111"/>
                </a:cubicBezTo>
                <a:cubicBezTo>
                  <a:pt x="6388734" y="1454588"/>
                  <a:pt x="6416991" y="1465859"/>
                  <a:pt x="6452234" y="1477924"/>
                </a:cubicBezTo>
                <a:cubicBezTo>
                  <a:pt x="6442392" y="1500149"/>
                  <a:pt x="6424532" y="1517850"/>
                  <a:pt x="6398656" y="1531026"/>
                </a:cubicBezTo>
                <a:cubicBezTo>
                  <a:pt x="6372780" y="1544203"/>
                  <a:pt x="6339045" y="1550791"/>
                  <a:pt x="6297453" y="1550791"/>
                </a:cubicBezTo>
                <a:cubicBezTo>
                  <a:pt x="6243478" y="1550791"/>
                  <a:pt x="6203552" y="1538329"/>
                  <a:pt x="6177676" y="1513405"/>
                </a:cubicBezTo>
                <a:cubicBezTo>
                  <a:pt x="6151800" y="1488481"/>
                  <a:pt x="6138861" y="1455699"/>
                  <a:pt x="6138861" y="1415059"/>
                </a:cubicBezTo>
                <a:cubicBezTo>
                  <a:pt x="6138861" y="1375372"/>
                  <a:pt x="6151720" y="1343146"/>
                  <a:pt x="6177437" y="1318381"/>
                </a:cubicBezTo>
                <a:cubicBezTo>
                  <a:pt x="6203155" y="1293616"/>
                  <a:pt x="6243160" y="1281233"/>
                  <a:pt x="6297453" y="1281233"/>
                </a:cubicBezTo>
                <a:close/>
                <a:moveTo>
                  <a:pt x="5208745" y="1281233"/>
                </a:moveTo>
                <a:cubicBezTo>
                  <a:pt x="5227795" y="1281233"/>
                  <a:pt x="5244305" y="1285440"/>
                  <a:pt x="5258275" y="1293854"/>
                </a:cubicBezTo>
                <a:cubicBezTo>
                  <a:pt x="5272245" y="1302268"/>
                  <a:pt x="5282802" y="1313618"/>
                  <a:pt x="5289946" y="1327906"/>
                </a:cubicBezTo>
                <a:cubicBezTo>
                  <a:pt x="5297089" y="1342193"/>
                  <a:pt x="5300661" y="1358227"/>
                  <a:pt x="5300661" y="1376007"/>
                </a:cubicBezTo>
                <a:lnTo>
                  <a:pt x="5300661" y="1444587"/>
                </a:lnTo>
                <a:cubicBezTo>
                  <a:pt x="5300661" y="1486814"/>
                  <a:pt x="5301456" y="1520628"/>
                  <a:pt x="5303043" y="1546028"/>
                </a:cubicBezTo>
                <a:lnTo>
                  <a:pt x="5195887" y="1546028"/>
                </a:lnTo>
                <a:cubicBezTo>
                  <a:pt x="5197792" y="1499356"/>
                  <a:pt x="5198744" y="1456334"/>
                  <a:pt x="5198744" y="1416964"/>
                </a:cubicBezTo>
                <a:cubicBezTo>
                  <a:pt x="5198744" y="1402994"/>
                  <a:pt x="5195331" y="1391882"/>
                  <a:pt x="5188504" y="1383627"/>
                </a:cubicBezTo>
                <a:cubicBezTo>
                  <a:pt x="5181678" y="1375372"/>
                  <a:pt x="5173026" y="1371244"/>
                  <a:pt x="5162549" y="1371244"/>
                </a:cubicBezTo>
                <a:cubicBezTo>
                  <a:pt x="5152071" y="1371244"/>
                  <a:pt x="5143181" y="1375927"/>
                  <a:pt x="5135879" y="1385294"/>
                </a:cubicBezTo>
                <a:cubicBezTo>
                  <a:pt x="5128576" y="1394660"/>
                  <a:pt x="5124290" y="1407439"/>
                  <a:pt x="5123020" y="1423632"/>
                </a:cubicBezTo>
                <a:cubicBezTo>
                  <a:pt x="5122385" y="1447762"/>
                  <a:pt x="5122068" y="1464907"/>
                  <a:pt x="5122068" y="1475067"/>
                </a:cubicBezTo>
                <a:cubicBezTo>
                  <a:pt x="5122068" y="1496657"/>
                  <a:pt x="5122702" y="1520311"/>
                  <a:pt x="5123973" y="1546028"/>
                </a:cubicBezTo>
                <a:lnTo>
                  <a:pt x="5010149" y="1546028"/>
                </a:lnTo>
                <a:cubicBezTo>
                  <a:pt x="5012689" y="1500308"/>
                  <a:pt x="5013959" y="1457128"/>
                  <a:pt x="5013959" y="1416488"/>
                </a:cubicBezTo>
                <a:cubicBezTo>
                  <a:pt x="5013959" y="1375848"/>
                  <a:pt x="5012689" y="1332351"/>
                  <a:pt x="5010149" y="1285996"/>
                </a:cubicBezTo>
                <a:cubicBezTo>
                  <a:pt x="5031104" y="1286948"/>
                  <a:pt x="5047138" y="1287424"/>
                  <a:pt x="5058250" y="1287424"/>
                </a:cubicBezTo>
                <a:cubicBezTo>
                  <a:pt x="5069997" y="1287424"/>
                  <a:pt x="5086031" y="1286948"/>
                  <a:pt x="5106351" y="1285996"/>
                </a:cubicBezTo>
                <a:lnTo>
                  <a:pt x="5120162" y="1356004"/>
                </a:lnTo>
                <a:cubicBezTo>
                  <a:pt x="5127465" y="1330604"/>
                  <a:pt x="5138895" y="1311793"/>
                  <a:pt x="5154453" y="1299569"/>
                </a:cubicBezTo>
                <a:cubicBezTo>
                  <a:pt x="5170010" y="1287345"/>
                  <a:pt x="5188108" y="1281233"/>
                  <a:pt x="5208745" y="1281233"/>
                </a:cubicBezTo>
                <a:close/>
                <a:moveTo>
                  <a:pt x="4818696" y="1281233"/>
                </a:moveTo>
                <a:cubicBezTo>
                  <a:pt x="4867591" y="1281233"/>
                  <a:pt x="4903866" y="1291790"/>
                  <a:pt x="4927519" y="1312904"/>
                </a:cubicBezTo>
                <a:cubicBezTo>
                  <a:pt x="4951174" y="1334018"/>
                  <a:pt x="4963000" y="1366482"/>
                  <a:pt x="4963000" y="1410297"/>
                </a:cubicBezTo>
                <a:lnTo>
                  <a:pt x="4963000" y="1466971"/>
                </a:lnTo>
                <a:cubicBezTo>
                  <a:pt x="4963000" y="1477766"/>
                  <a:pt x="4964270" y="1485386"/>
                  <a:pt x="4966810" y="1489831"/>
                </a:cubicBezTo>
                <a:cubicBezTo>
                  <a:pt x="4969350" y="1494276"/>
                  <a:pt x="4974430" y="1497451"/>
                  <a:pt x="4982050" y="1499356"/>
                </a:cubicBezTo>
                <a:lnTo>
                  <a:pt x="4980145" y="1544123"/>
                </a:lnTo>
                <a:cubicBezTo>
                  <a:pt x="4969985" y="1545711"/>
                  <a:pt x="4961175" y="1546822"/>
                  <a:pt x="4953714" y="1547457"/>
                </a:cubicBezTo>
                <a:cubicBezTo>
                  <a:pt x="4946252" y="1548092"/>
                  <a:pt x="4936330" y="1548409"/>
                  <a:pt x="4923948" y="1548409"/>
                </a:cubicBezTo>
                <a:cubicBezTo>
                  <a:pt x="4896643" y="1548409"/>
                  <a:pt x="4878545" y="1542297"/>
                  <a:pt x="4869655" y="1530074"/>
                </a:cubicBezTo>
                <a:cubicBezTo>
                  <a:pt x="4860765" y="1517850"/>
                  <a:pt x="4856320" y="1502213"/>
                  <a:pt x="4856320" y="1483163"/>
                </a:cubicBezTo>
                <a:lnTo>
                  <a:pt x="4856320" y="1471257"/>
                </a:lnTo>
                <a:cubicBezTo>
                  <a:pt x="4847113" y="1497292"/>
                  <a:pt x="4833699" y="1516659"/>
                  <a:pt x="4816077" y="1529359"/>
                </a:cubicBezTo>
                <a:cubicBezTo>
                  <a:pt x="4798456" y="1542059"/>
                  <a:pt x="4775992" y="1548409"/>
                  <a:pt x="4748687" y="1548409"/>
                </a:cubicBezTo>
                <a:cubicBezTo>
                  <a:pt x="4716937" y="1548409"/>
                  <a:pt x="4693046" y="1542059"/>
                  <a:pt x="4677012" y="1529359"/>
                </a:cubicBezTo>
                <a:cubicBezTo>
                  <a:pt x="4660978" y="1516659"/>
                  <a:pt x="4652961" y="1497768"/>
                  <a:pt x="4652961" y="1472686"/>
                </a:cubicBezTo>
                <a:cubicBezTo>
                  <a:pt x="4652961" y="1452048"/>
                  <a:pt x="4659787" y="1435856"/>
                  <a:pt x="4673440" y="1424108"/>
                </a:cubicBezTo>
                <a:cubicBezTo>
                  <a:pt x="4687093" y="1412361"/>
                  <a:pt x="4708207" y="1404264"/>
                  <a:pt x="4736781" y="1399819"/>
                </a:cubicBezTo>
                <a:cubicBezTo>
                  <a:pt x="4712652" y="1382674"/>
                  <a:pt x="4688521" y="1367752"/>
                  <a:pt x="4664391" y="1355052"/>
                </a:cubicBezTo>
                <a:cubicBezTo>
                  <a:pt x="4683441" y="1330922"/>
                  <a:pt x="4705191" y="1312586"/>
                  <a:pt x="4729637" y="1300045"/>
                </a:cubicBezTo>
                <a:cubicBezTo>
                  <a:pt x="4754085" y="1287504"/>
                  <a:pt x="4783771" y="1281233"/>
                  <a:pt x="4818696" y="1281233"/>
                </a:cubicBezTo>
                <a:close/>
                <a:moveTo>
                  <a:pt x="4336255" y="1281233"/>
                </a:moveTo>
                <a:cubicBezTo>
                  <a:pt x="4361021" y="1281233"/>
                  <a:pt x="4381261" y="1288059"/>
                  <a:pt x="4396977" y="1301712"/>
                </a:cubicBezTo>
                <a:cubicBezTo>
                  <a:pt x="4412694" y="1315364"/>
                  <a:pt x="4422456" y="1333144"/>
                  <a:pt x="4426267" y="1355052"/>
                </a:cubicBezTo>
                <a:cubicBezTo>
                  <a:pt x="4433569" y="1332509"/>
                  <a:pt x="4445793" y="1314571"/>
                  <a:pt x="4462937" y="1301236"/>
                </a:cubicBezTo>
                <a:cubicBezTo>
                  <a:pt x="4480083" y="1287901"/>
                  <a:pt x="4499609" y="1281233"/>
                  <a:pt x="4521516" y="1281233"/>
                </a:cubicBezTo>
                <a:cubicBezTo>
                  <a:pt x="4550092" y="1281233"/>
                  <a:pt x="4572475" y="1290838"/>
                  <a:pt x="4588668" y="1310046"/>
                </a:cubicBezTo>
                <a:cubicBezTo>
                  <a:pt x="4604860" y="1329255"/>
                  <a:pt x="4612956" y="1355528"/>
                  <a:pt x="4612956" y="1388866"/>
                </a:cubicBezTo>
                <a:lnTo>
                  <a:pt x="4612956" y="1467923"/>
                </a:lnTo>
                <a:cubicBezTo>
                  <a:pt x="4612956" y="1503801"/>
                  <a:pt x="4613274" y="1529836"/>
                  <a:pt x="4613909" y="1546028"/>
                </a:cubicBezTo>
                <a:lnTo>
                  <a:pt x="4502943" y="1546028"/>
                </a:lnTo>
                <a:cubicBezTo>
                  <a:pt x="4505482" y="1504436"/>
                  <a:pt x="4506752" y="1461414"/>
                  <a:pt x="4506752" y="1416964"/>
                </a:cubicBezTo>
                <a:cubicBezTo>
                  <a:pt x="4506752" y="1402677"/>
                  <a:pt x="4503181" y="1391485"/>
                  <a:pt x="4496037" y="1383389"/>
                </a:cubicBezTo>
                <a:cubicBezTo>
                  <a:pt x="4488893" y="1375293"/>
                  <a:pt x="4479448" y="1371244"/>
                  <a:pt x="4467700" y="1371244"/>
                </a:cubicBezTo>
                <a:cubicBezTo>
                  <a:pt x="4456905" y="1371244"/>
                  <a:pt x="4447618" y="1376007"/>
                  <a:pt x="4439839" y="1385532"/>
                </a:cubicBezTo>
                <a:cubicBezTo>
                  <a:pt x="4435950" y="1390294"/>
                  <a:pt x="4433033" y="1396128"/>
                  <a:pt x="4431088" y="1403034"/>
                </a:cubicBezTo>
                <a:lnTo>
                  <a:pt x="4428173" y="1426951"/>
                </a:lnTo>
                <a:lnTo>
                  <a:pt x="4428320" y="1465572"/>
                </a:lnTo>
                <a:cubicBezTo>
                  <a:pt x="4428618" y="1501588"/>
                  <a:pt x="4429362" y="1528407"/>
                  <a:pt x="4430552" y="1546028"/>
                </a:cubicBezTo>
                <a:lnTo>
                  <a:pt x="4323397" y="1546028"/>
                </a:lnTo>
                <a:cubicBezTo>
                  <a:pt x="4325302" y="1499356"/>
                  <a:pt x="4326254" y="1456334"/>
                  <a:pt x="4326254" y="1416964"/>
                </a:cubicBezTo>
                <a:cubicBezTo>
                  <a:pt x="4326254" y="1402994"/>
                  <a:pt x="4322841" y="1391882"/>
                  <a:pt x="4316014" y="1383627"/>
                </a:cubicBezTo>
                <a:cubicBezTo>
                  <a:pt x="4309188" y="1375372"/>
                  <a:pt x="4300536" y="1371244"/>
                  <a:pt x="4290059" y="1371244"/>
                </a:cubicBezTo>
                <a:cubicBezTo>
                  <a:pt x="4278946" y="1371244"/>
                  <a:pt x="4269660" y="1375927"/>
                  <a:pt x="4262198" y="1385294"/>
                </a:cubicBezTo>
                <a:cubicBezTo>
                  <a:pt x="4254737" y="1394660"/>
                  <a:pt x="4250371" y="1407439"/>
                  <a:pt x="4249101" y="1423632"/>
                </a:cubicBezTo>
                <a:cubicBezTo>
                  <a:pt x="4248467" y="1447762"/>
                  <a:pt x="4248149" y="1464907"/>
                  <a:pt x="4248149" y="1475067"/>
                </a:cubicBezTo>
                <a:cubicBezTo>
                  <a:pt x="4248149" y="1496657"/>
                  <a:pt x="4248784" y="1520311"/>
                  <a:pt x="4250054" y="1546028"/>
                </a:cubicBezTo>
                <a:lnTo>
                  <a:pt x="4136230" y="1546028"/>
                </a:lnTo>
                <a:cubicBezTo>
                  <a:pt x="4138770" y="1500308"/>
                  <a:pt x="4140040" y="1457128"/>
                  <a:pt x="4140040" y="1416488"/>
                </a:cubicBezTo>
                <a:cubicBezTo>
                  <a:pt x="4140040" y="1375848"/>
                  <a:pt x="4138770" y="1332351"/>
                  <a:pt x="4136230" y="1285996"/>
                </a:cubicBezTo>
                <a:cubicBezTo>
                  <a:pt x="4157185" y="1286948"/>
                  <a:pt x="4173219" y="1287424"/>
                  <a:pt x="4184332" y="1287424"/>
                </a:cubicBezTo>
                <a:cubicBezTo>
                  <a:pt x="4196079" y="1287424"/>
                  <a:pt x="4212112" y="1286948"/>
                  <a:pt x="4232433" y="1285996"/>
                </a:cubicBezTo>
                <a:lnTo>
                  <a:pt x="4246720" y="1356481"/>
                </a:lnTo>
                <a:cubicBezTo>
                  <a:pt x="4254023" y="1330763"/>
                  <a:pt x="4265612" y="1311793"/>
                  <a:pt x="4281486" y="1299569"/>
                </a:cubicBezTo>
                <a:cubicBezTo>
                  <a:pt x="4297361" y="1287345"/>
                  <a:pt x="4315618" y="1281233"/>
                  <a:pt x="4336255" y="1281233"/>
                </a:cubicBezTo>
                <a:close/>
                <a:moveTo>
                  <a:pt x="2675096" y="1281233"/>
                </a:moveTo>
                <a:cubicBezTo>
                  <a:pt x="2694146" y="1281233"/>
                  <a:pt x="2710656" y="1285440"/>
                  <a:pt x="2724626" y="1293854"/>
                </a:cubicBezTo>
                <a:cubicBezTo>
                  <a:pt x="2738596" y="1302268"/>
                  <a:pt x="2749153" y="1313618"/>
                  <a:pt x="2756297" y="1327906"/>
                </a:cubicBezTo>
                <a:cubicBezTo>
                  <a:pt x="2763440" y="1342193"/>
                  <a:pt x="2767012" y="1358227"/>
                  <a:pt x="2767012" y="1376007"/>
                </a:cubicBezTo>
                <a:lnTo>
                  <a:pt x="2767012" y="1444587"/>
                </a:lnTo>
                <a:cubicBezTo>
                  <a:pt x="2767012" y="1486814"/>
                  <a:pt x="2767806" y="1520628"/>
                  <a:pt x="2769394" y="1546028"/>
                </a:cubicBezTo>
                <a:lnTo>
                  <a:pt x="2662238" y="1546028"/>
                </a:lnTo>
                <a:cubicBezTo>
                  <a:pt x="2664143" y="1499356"/>
                  <a:pt x="2665095" y="1456334"/>
                  <a:pt x="2665095" y="1416964"/>
                </a:cubicBezTo>
                <a:cubicBezTo>
                  <a:pt x="2665095" y="1402994"/>
                  <a:pt x="2661682" y="1391882"/>
                  <a:pt x="2654856" y="1383627"/>
                </a:cubicBezTo>
                <a:cubicBezTo>
                  <a:pt x="2648029" y="1375372"/>
                  <a:pt x="2639378" y="1371244"/>
                  <a:pt x="2628900" y="1371244"/>
                </a:cubicBezTo>
                <a:cubicBezTo>
                  <a:pt x="2618423" y="1371244"/>
                  <a:pt x="2609533" y="1375927"/>
                  <a:pt x="2602230" y="1385294"/>
                </a:cubicBezTo>
                <a:cubicBezTo>
                  <a:pt x="2594927" y="1394660"/>
                  <a:pt x="2590641" y="1407439"/>
                  <a:pt x="2589371" y="1423632"/>
                </a:cubicBezTo>
                <a:cubicBezTo>
                  <a:pt x="2588736" y="1447762"/>
                  <a:pt x="2588418" y="1464907"/>
                  <a:pt x="2588418" y="1475067"/>
                </a:cubicBezTo>
                <a:cubicBezTo>
                  <a:pt x="2588418" y="1496657"/>
                  <a:pt x="2589054" y="1520311"/>
                  <a:pt x="2590323" y="1546028"/>
                </a:cubicBezTo>
                <a:lnTo>
                  <a:pt x="2476500" y="1546028"/>
                </a:lnTo>
                <a:cubicBezTo>
                  <a:pt x="2479040" y="1500308"/>
                  <a:pt x="2480310" y="1457128"/>
                  <a:pt x="2480310" y="1416488"/>
                </a:cubicBezTo>
                <a:cubicBezTo>
                  <a:pt x="2480310" y="1375848"/>
                  <a:pt x="2479040" y="1332351"/>
                  <a:pt x="2476500" y="1285996"/>
                </a:cubicBezTo>
                <a:cubicBezTo>
                  <a:pt x="2497455" y="1286948"/>
                  <a:pt x="2513489" y="1287424"/>
                  <a:pt x="2524601" y="1287424"/>
                </a:cubicBezTo>
                <a:cubicBezTo>
                  <a:pt x="2536349" y="1287424"/>
                  <a:pt x="2552382" y="1286948"/>
                  <a:pt x="2572702" y="1285996"/>
                </a:cubicBezTo>
                <a:lnTo>
                  <a:pt x="2586513" y="1356004"/>
                </a:lnTo>
                <a:cubicBezTo>
                  <a:pt x="2593816" y="1330604"/>
                  <a:pt x="2605246" y="1311793"/>
                  <a:pt x="2620803" y="1299569"/>
                </a:cubicBezTo>
                <a:cubicBezTo>
                  <a:pt x="2636361" y="1287345"/>
                  <a:pt x="2654458" y="1281233"/>
                  <a:pt x="2675096" y="1281233"/>
                </a:cubicBezTo>
                <a:close/>
                <a:moveTo>
                  <a:pt x="2277428" y="1281233"/>
                </a:moveTo>
                <a:cubicBezTo>
                  <a:pt x="2313940" y="1281233"/>
                  <a:pt x="2344499" y="1287186"/>
                  <a:pt x="2369106" y="1299093"/>
                </a:cubicBezTo>
                <a:cubicBezTo>
                  <a:pt x="2393712" y="1310999"/>
                  <a:pt x="2411889" y="1327033"/>
                  <a:pt x="2423636" y="1347194"/>
                </a:cubicBezTo>
                <a:cubicBezTo>
                  <a:pt x="2435384" y="1367355"/>
                  <a:pt x="2441257" y="1389977"/>
                  <a:pt x="2441257" y="1415059"/>
                </a:cubicBezTo>
                <a:cubicBezTo>
                  <a:pt x="2441257" y="1456017"/>
                  <a:pt x="2427684" y="1488878"/>
                  <a:pt x="2400538" y="1513643"/>
                </a:cubicBezTo>
                <a:cubicBezTo>
                  <a:pt x="2373392" y="1538408"/>
                  <a:pt x="2332355" y="1550791"/>
                  <a:pt x="2277428" y="1550791"/>
                </a:cubicBezTo>
                <a:cubicBezTo>
                  <a:pt x="2223135" y="1550791"/>
                  <a:pt x="2183209" y="1538329"/>
                  <a:pt x="2157651" y="1513405"/>
                </a:cubicBezTo>
                <a:cubicBezTo>
                  <a:pt x="2132092" y="1488481"/>
                  <a:pt x="2119312" y="1455699"/>
                  <a:pt x="2119312" y="1415059"/>
                </a:cubicBezTo>
                <a:cubicBezTo>
                  <a:pt x="2119312" y="1375372"/>
                  <a:pt x="2132092" y="1343146"/>
                  <a:pt x="2157651" y="1318381"/>
                </a:cubicBezTo>
                <a:cubicBezTo>
                  <a:pt x="2183209" y="1293616"/>
                  <a:pt x="2223135" y="1281233"/>
                  <a:pt x="2277428" y="1281233"/>
                </a:cubicBezTo>
                <a:close/>
                <a:moveTo>
                  <a:pt x="1532096" y="1281233"/>
                </a:moveTo>
                <a:cubicBezTo>
                  <a:pt x="1571784" y="1281233"/>
                  <a:pt x="1604089" y="1288059"/>
                  <a:pt x="1629013" y="1301712"/>
                </a:cubicBezTo>
                <a:cubicBezTo>
                  <a:pt x="1653937" y="1315364"/>
                  <a:pt x="1671637" y="1334414"/>
                  <a:pt x="1682115" y="1358862"/>
                </a:cubicBezTo>
                <a:cubicBezTo>
                  <a:pt x="1653857" y="1364894"/>
                  <a:pt x="1622266" y="1373943"/>
                  <a:pt x="1587341" y="1386008"/>
                </a:cubicBezTo>
                <a:cubicBezTo>
                  <a:pt x="1580356" y="1378071"/>
                  <a:pt x="1572736" y="1372118"/>
                  <a:pt x="1564481" y="1368149"/>
                </a:cubicBezTo>
                <a:cubicBezTo>
                  <a:pt x="1556226" y="1364180"/>
                  <a:pt x="1546859" y="1362196"/>
                  <a:pt x="1536382" y="1362196"/>
                </a:cubicBezTo>
                <a:cubicBezTo>
                  <a:pt x="1517333" y="1362196"/>
                  <a:pt x="1502965" y="1367117"/>
                  <a:pt x="1493282" y="1376959"/>
                </a:cubicBezTo>
                <a:cubicBezTo>
                  <a:pt x="1483598" y="1386802"/>
                  <a:pt x="1478439" y="1399819"/>
                  <a:pt x="1477803" y="1416012"/>
                </a:cubicBezTo>
                <a:cubicBezTo>
                  <a:pt x="1478439" y="1432204"/>
                  <a:pt x="1483598" y="1445222"/>
                  <a:pt x="1493282" y="1455064"/>
                </a:cubicBezTo>
                <a:cubicBezTo>
                  <a:pt x="1502965" y="1464907"/>
                  <a:pt x="1517333" y="1469828"/>
                  <a:pt x="1536382" y="1469828"/>
                </a:cubicBezTo>
                <a:cubicBezTo>
                  <a:pt x="1546859" y="1469828"/>
                  <a:pt x="1556226" y="1467844"/>
                  <a:pt x="1564481" y="1463875"/>
                </a:cubicBezTo>
                <a:cubicBezTo>
                  <a:pt x="1572736" y="1459906"/>
                  <a:pt x="1580356" y="1453953"/>
                  <a:pt x="1587341" y="1446016"/>
                </a:cubicBezTo>
                <a:cubicBezTo>
                  <a:pt x="1614329" y="1456493"/>
                  <a:pt x="1645919" y="1465542"/>
                  <a:pt x="1682115" y="1473162"/>
                </a:cubicBezTo>
                <a:cubicBezTo>
                  <a:pt x="1671637" y="1497609"/>
                  <a:pt x="1653937" y="1516659"/>
                  <a:pt x="1629013" y="1530312"/>
                </a:cubicBezTo>
                <a:cubicBezTo>
                  <a:pt x="1604089" y="1543964"/>
                  <a:pt x="1571784" y="1550791"/>
                  <a:pt x="1532096" y="1550791"/>
                </a:cubicBezTo>
                <a:cubicBezTo>
                  <a:pt x="1479074" y="1550791"/>
                  <a:pt x="1439862" y="1538408"/>
                  <a:pt x="1414462" y="1513643"/>
                </a:cubicBezTo>
                <a:cubicBezTo>
                  <a:pt x="1389062" y="1488878"/>
                  <a:pt x="1376362" y="1456334"/>
                  <a:pt x="1376362" y="1416012"/>
                </a:cubicBezTo>
                <a:cubicBezTo>
                  <a:pt x="1376362" y="1375689"/>
                  <a:pt x="1389062" y="1343146"/>
                  <a:pt x="1414462" y="1318381"/>
                </a:cubicBezTo>
                <a:cubicBezTo>
                  <a:pt x="1439862" y="1293616"/>
                  <a:pt x="1479074" y="1281233"/>
                  <a:pt x="1532096" y="1281233"/>
                </a:cubicBezTo>
                <a:close/>
                <a:moveTo>
                  <a:pt x="1192054" y="1281233"/>
                </a:moveTo>
                <a:cubicBezTo>
                  <a:pt x="1224438" y="1281233"/>
                  <a:pt x="1252537" y="1286631"/>
                  <a:pt x="1276350" y="1297426"/>
                </a:cubicBezTo>
                <a:cubicBezTo>
                  <a:pt x="1300162" y="1308221"/>
                  <a:pt x="1318418" y="1323223"/>
                  <a:pt x="1331118" y="1342431"/>
                </a:cubicBezTo>
                <a:cubicBezTo>
                  <a:pt x="1343819" y="1361640"/>
                  <a:pt x="1350169" y="1383627"/>
                  <a:pt x="1350169" y="1408392"/>
                </a:cubicBezTo>
                <a:cubicBezTo>
                  <a:pt x="1350169" y="1416647"/>
                  <a:pt x="1349851" y="1422838"/>
                  <a:pt x="1349216" y="1426966"/>
                </a:cubicBezTo>
                <a:lnTo>
                  <a:pt x="1290161" y="1426966"/>
                </a:lnTo>
                <a:lnTo>
                  <a:pt x="1134904" y="1426966"/>
                </a:lnTo>
                <a:cubicBezTo>
                  <a:pt x="1137444" y="1440936"/>
                  <a:pt x="1143714" y="1452286"/>
                  <a:pt x="1153716" y="1461018"/>
                </a:cubicBezTo>
                <a:cubicBezTo>
                  <a:pt x="1163717" y="1469749"/>
                  <a:pt x="1177925" y="1474114"/>
                  <a:pt x="1196340" y="1474114"/>
                </a:cubicBezTo>
                <a:cubicBezTo>
                  <a:pt x="1209675" y="1474114"/>
                  <a:pt x="1222216" y="1471495"/>
                  <a:pt x="1233964" y="1466256"/>
                </a:cubicBezTo>
                <a:cubicBezTo>
                  <a:pt x="1245711" y="1461018"/>
                  <a:pt x="1255077" y="1453636"/>
                  <a:pt x="1262062" y="1444111"/>
                </a:cubicBezTo>
                <a:cubicBezTo>
                  <a:pt x="1283335" y="1454588"/>
                  <a:pt x="1311592" y="1465859"/>
                  <a:pt x="1346835" y="1477924"/>
                </a:cubicBezTo>
                <a:cubicBezTo>
                  <a:pt x="1336992" y="1500149"/>
                  <a:pt x="1319133" y="1517850"/>
                  <a:pt x="1293256" y="1531026"/>
                </a:cubicBezTo>
                <a:cubicBezTo>
                  <a:pt x="1267380" y="1544203"/>
                  <a:pt x="1233646" y="1550791"/>
                  <a:pt x="1192054" y="1550791"/>
                </a:cubicBezTo>
                <a:cubicBezTo>
                  <a:pt x="1138079" y="1550791"/>
                  <a:pt x="1098153" y="1538329"/>
                  <a:pt x="1072277" y="1513405"/>
                </a:cubicBezTo>
                <a:cubicBezTo>
                  <a:pt x="1046401" y="1488481"/>
                  <a:pt x="1033462" y="1455699"/>
                  <a:pt x="1033462" y="1415059"/>
                </a:cubicBezTo>
                <a:cubicBezTo>
                  <a:pt x="1033462" y="1375372"/>
                  <a:pt x="1046321" y="1343146"/>
                  <a:pt x="1072039" y="1318381"/>
                </a:cubicBezTo>
                <a:cubicBezTo>
                  <a:pt x="1097756" y="1293616"/>
                  <a:pt x="1137761" y="1281233"/>
                  <a:pt x="1192054" y="1281233"/>
                </a:cubicBezTo>
                <a:close/>
                <a:moveTo>
                  <a:pt x="601504" y="1281233"/>
                </a:moveTo>
                <a:cubicBezTo>
                  <a:pt x="633889" y="1281233"/>
                  <a:pt x="661987" y="1286631"/>
                  <a:pt x="685800" y="1297426"/>
                </a:cubicBezTo>
                <a:cubicBezTo>
                  <a:pt x="709612" y="1308221"/>
                  <a:pt x="727868" y="1323223"/>
                  <a:pt x="740568" y="1342431"/>
                </a:cubicBezTo>
                <a:cubicBezTo>
                  <a:pt x="753268" y="1361640"/>
                  <a:pt x="759618" y="1383627"/>
                  <a:pt x="759618" y="1408392"/>
                </a:cubicBezTo>
                <a:cubicBezTo>
                  <a:pt x="759618" y="1416647"/>
                  <a:pt x="759301" y="1422838"/>
                  <a:pt x="758666" y="1426966"/>
                </a:cubicBezTo>
                <a:lnTo>
                  <a:pt x="699611" y="1426966"/>
                </a:lnTo>
                <a:lnTo>
                  <a:pt x="544354" y="1426966"/>
                </a:lnTo>
                <a:cubicBezTo>
                  <a:pt x="546894" y="1440936"/>
                  <a:pt x="553164" y="1452286"/>
                  <a:pt x="563165" y="1461018"/>
                </a:cubicBezTo>
                <a:cubicBezTo>
                  <a:pt x="573167" y="1469749"/>
                  <a:pt x="587375" y="1474114"/>
                  <a:pt x="605790" y="1474114"/>
                </a:cubicBezTo>
                <a:cubicBezTo>
                  <a:pt x="619125" y="1474114"/>
                  <a:pt x="631666" y="1471495"/>
                  <a:pt x="643414" y="1466256"/>
                </a:cubicBezTo>
                <a:cubicBezTo>
                  <a:pt x="655161" y="1461018"/>
                  <a:pt x="664527" y="1453636"/>
                  <a:pt x="671512" y="1444111"/>
                </a:cubicBezTo>
                <a:cubicBezTo>
                  <a:pt x="692785" y="1454588"/>
                  <a:pt x="721042" y="1465859"/>
                  <a:pt x="756285" y="1477924"/>
                </a:cubicBezTo>
                <a:cubicBezTo>
                  <a:pt x="746442" y="1500149"/>
                  <a:pt x="728583" y="1517850"/>
                  <a:pt x="702707" y="1531026"/>
                </a:cubicBezTo>
                <a:cubicBezTo>
                  <a:pt x="676830" y="1544203"/>
                  <a:pt x="643096" y="1550791"/>
                  <a:pt x="601504" y="1550791"/>
                </a:cubicBezTo>
                <a:cubicBezTo>
                  <a:pt x="547529" y="1550791"/>
                  <a:pt x="507603" y="1538329"/>
                  <a:pt x="481727" y="1513405"/>
                </a:cubicBezTo>
                <a:cubicBezTo>
                  <a:pt x="455850" y="1488481"/>
                  <a:pt x="442912" y="1455699"/>
                  <a:pt x="442912" y="1415059"/>
                </a:cubicBezTo>
                <a:cubicBezTo>
                  <a:pt x="442912" y="1375372"/>
                  <a:pt x="455771" y="1343146"/>
                  <a:pt x="481488" y="1318381"/>
                </a:cubicBezTo>
                <a:cubicBezTo>
                  <a:pt x="507206" y="1293616"/>
                  <a:pt x="547211" y="1281233"/>
                  <a:pt x="601504" y="1281233"/>
                </a:cubicBezTo>
                <a:close/>
                <a:moveTo>
                  <a:pt x="3041332" y="1278852"/>
                </a:moveTo>
                <a:cubicBezTo>
                  <a:pt x="3034348" y="1278852"/>
                  <a:pt x="3028474" y="1280598"/>
                  <a:pt x="3023711" y="1284091"/>
                </a:cubicBezTo>
                <a:cubicBezTo>
                  <a:pt x="3018949" y="1287583"/>
                  <a:pt x="3016567" y="1292187"/>
                  <a:pt x="3016567" y="1297902"/>
                </a:cubicBezTo>
                <a:cubicBezTo>
                  <a:pt x="3016567" y="1302029"/>
                  <a:pt x="3017837" y="1305760"/>
                  <a:pt x="3020377" y="1309094"/>
                </a:cubicBezTo>
                <a:cubicBezTo>
                  <a:pt x="3022917" y="1312428"/>
                  <a:pt x="3028314" y="1317746"/>
                  <a:pt x="3036570" y="1325048"/>
                </a:cubicBezTo>
                <a:cubicBezTo>
                  <a:pt x="3047682" y="1319651"/>
                  <a:pt x="3055144" y="1314729"/>
                  <a:pt x="3058954" y="1310284"/>
                </a:cubicBezTo>
                <a:cubicBezTo>
                  <a:pt x="3062764" y="1305839"/>
                  <a:pt x="3064669" y="1301394"/>
                  <a:pt x="3064669" y="1296949"/>
                </a:cubicBezTo>
                <a:cubicBezTo>
                  <a:pt x="3064669" y="1292504"/>
                  <a:pt x="3062605" y="1288377"/>
                  <a:pt x="3058477" y="1284567"/>
                </a:cubicBezTo>
                <a:cubicBezTo>
                  <a:pt x="3054350" y="1280757"/>
                  <a:pt x="3048635" y="1278852"/>
                  <a:pt x="3041332" y="1278852"/>
                </a:cubicBezTo>
                <a:close/>
                <a:moveTo>
                  <a:pt x="8230012" y="1258836"/>
                </a:moveTo>
                <a:lnTo>
                  <a:pt x="8197041" y="1407206"/>
                </a:lnTo>
                <a:lnTo>
                  <a:pt x="8191499" y="1374578"/>
                </a:lnTo>
                <a:cubicBezTo>
                  <a:pt x="8191499" y="1346162"/>
                  <a:pt x="8195746" y="1320722"/>
                  <a:pt x="8204238" y="1298259"/>
                </a:cubicBezTo>
                <a:close/>
                <a:moveTo>
                  <a:pt x="10249376" y="1233608"/>
                </a:moveTo>
                <a:cubicBezTo>
                  <a:pt x="10247153" y="1248213"/>
                  <a:pt x="10240326" y="1260754"/>
                  <a:pt x="10228897" y="1271232"/>
                </a:cubicBezTo>
                <a:cubicBezTo>
                  <a:pt x="10217466" y="1281709"/>
                  <a:pt x="10203497" y="1286948"/>
                  <a:pt x="10186987" y="1286948"/>
                </a:cubicBezTo>
                <a:lnTo>
                  <a:pt x="10186987" y="1371244"/>
                </a:lnTo>
                <a:cubicBezTo>
                  <a:pt x="10203179" y="1369974"/>
                  <a:pt x="10218737" y="1369022"/>
                  <a:pt x="10233659" y="1368387"/>
                </a:cubicBezTo>
                <a:lnTo>
                  <a:pt x="10233183" y="1448873"/>
                </a:lnTo>
                <a:cubicBezTo>
                  <a:pt x="10233183" y="1480941"/>
                  <a:pt x="10240882" y="1505944"/>
                  <a:pt x="10256281" y="1523883"/>
                </a:cubicBezTo>
                <a:cubicBezTo>
                  <a:pt x="10271679" y="1541821"/>
                  <a:pt x="10297953" y="1550791"/>
                  <a:pt x="10335101" y="1550791"/>
                </a:cubicBezTo>
                <a:cubicBezTo>
                  <a:pt x="10350340" y="1550791"/>
                  <a:pt x="10362722" y="1550473"/>
                  <a:pt x="10372247" y="1549838"/>
                </a:cubicBezTo>
                <a:cubicBezTo>
                  <a:pt x="10381772" y="1549203"/>
                  <a:pt x="10393520" y="1547616"/>
                  <a:pt x="10407490" y="1545076"/>
                </a:cubicBezTo>
                <a:cubicBezTo>
                  <a:pt x="10406856" y="1524756"/>
                  <a:pt x="10406538" y="1511738"/>
                  <a:pt x="10406538" y="1506023"/>
                </a:cubicBezTo>
                <a:cubicBezTo>
                  <a:pt x="10406538" y="1493958"/>
                  <a:pt x="10407173" y="1482052"/>
                  <a:pt x="10408443" y="1470304"/>
                </a:cubicBezTo>
                <a:cubicBezTo>
                  <a:pt x="10401776" y="1471574"/>
                  <a:pt x="10394790" y="1472209"/>
                  <a:pt x="10387488" y="1472209"/>
                </a:cubicBezTo>
                <a:cubicBezTo>
                  <a:pt x="10368438" y="1472209"/>
                  <a:pt x="10355182" y="1467368"/>
                  <a:pt x="10347721" y="1457684"/>
                </a:cubicBezTo>
                <a:cubicBezTo>
                  <a:pt x="10340260" y="1448000"/>
                  <a:pt x="10336529" y="1434586"/>
                  <a:pt x="10336529" y="1417441"/>
                </a:cubicBezTo>
                <a:lnTo>
                  <a:pt x="10337005" y="1366958"/>
                </a:lnTo>
                <a:cubicBezTo>
                  <a:pt x="10361135" y="1367911"/>
                  <a:pt x="10387806" y="1369339"/>
                  <a:pt x="10417015" y="1371244"/>
                </a:cubicBezTo>
                <a:lnTo>
                  <a:pt x="10417015" y="1286948"/>
                </a:lnTo>
                <a:lnTo>
                  <a:pt x="10325099" y="1286948"/>
                </a:lnTo>
                <a:cubicBezTo>
                  <a:pt x="10344784" y="1273613"/>
                  <a:pt x="10362722" y="1255833"/>
                  <a:pt x="10378915" y="1233608"/>
                </a:cubicBezTo>
                <a:close/>
                <a:moveTo>
                  <a:pt x="7906225" y="1233608"/>
                </a:moveTo>
                <a:lnTo>
                  <a:pt x="8035765" y="1233608"/>
                </a:lnTo>
                <a:cubicBezTo>
                  <a:pt x="8019573" y="1255833"/>
                  <a:pt x="8001634" y="1273613"/>
                  <a:pt x="7981949" y="1286948"/>
                </a:cubicBezTo>
                <a:lnTo>
                  <a:pt x="8073865" y="1286948"/>
                </a:lnTo>
                <a:lnTo>
                  <a:pt x="8073865" y="1371244"/>
                </a:lnTo>
                <a:cubicBezTo>
                  <a:pt x="8044655" y="1369339"/>
                  <a:pt x="8017985" y="1367911"/>
                  <a:pt x="7993855" y="1366958"/>
                </a:cubicBezTo>
                <a:lnTo>
                  <a:pt x="7993379" y="1417441"/>
                </a:lnTo>
                <a:cubicBezTo>
                  <a:pt x="7993379" y="1434586"/>
                  <a:pt x="7997109" y="1448000"/>
                  <a:pt x="8004571" y="1457684"/>
                </a:cubicBezTo>
                <a:cubicBezTo>
                  <a:pt x="8012032" y="1467368"/>
                  <a:pt x="8025287" y="1472209"/>
                  <a:pt x="8044337" y="1472209"/>
                </a:cubicBezTo>
                <a:cubicBezTo>
                  <a:pt x="8051640" y="1472209"/>
                  <a:pt x="8058625" y="1471574"/>
                  <a:pt x="8065293" y="1470304"/>
                </a:cubicBezTo>
                <a:cubicBezTo>
                  <a:pt x="8064023" y="1482052"/>
                  <a:pt x="8063387" y="1493958"/>
                  <a:pt x="8063387" y="1506023"/>
                </a:cubicBezTo>
                <a:cubicBezTo>
                  <a:pt x="8063387" y="1511738"/>
                  <a:pt x="8063705" y="1524756"/>
                  <a:pt x="8064341" y="1545076"/>
                </a:cubicBezTo>
                <a:cubicBezTo>
                  <a:pt x="8050371" y="1547616"/>
                  <a:pt x="8038623" y="1549203"/>
                  <a:pt x="8029098" y="1549838"/>
                </a:cubicBezTo>
                <a:cubicBezTo>
                  <a:pt x="8019573" y="1550473"/>
                  <a:pt x="8007191" y="1550791"/>
                  <a:pt x="7991951" y="1550791"/>
                </a:cubicBezTo>
                <a:cubicBezTo>
                  <a:pt x="7954803" y="1550791"/>
                  <a:pt x="7928530" y="1541821"/>
                  <a:pt x="7913131" y="1523883"/>
                </a:cubicBezTo>
                <a:cubicBezTo>
                  <a:pt x="7897732" y="1505944"/>
                  <a:pt x="7890033" y="1480941"/>
                  <a:pt x="7890033" y="1448873"/>
                </a:cubicBezTo>
                <a:lnTo>
                  <a:pt x="7890509" y="1368387"/>
                </a:lnTo>
                <a:cubicBezTo>
                  <a:pt x="7875587" y="1369022"/>
                  <a:pt x="7860029" y="1369974"/>
                  <a:pt x="7843837" y="1371244"/>
                </a:cubicBezTo>
                <a:lnTo>
                  <a:pt x="7843837" y="1286948"/>
                </a:lnTo>
                <a:cubicBezTo>
                  <a:pt x="7860347" y="1286948"/>
                  <a:pt x="7874317" y="1281709"/>
                  <a:pt x="7885747" y="1271232"/>
                </a:cubicBezTo>
                <a:cubicBezTo>
                  <a:pt x="7897177" y="1260754"/>
                  <a:pt x="7904003" y="1248213"/>
                  <a:pt x="7906225" y="1233608"/>
                </a:cubicBezTo>
                <a:close/>
                <a:moveTo>
                  <a:pt x="1762601" y="1233608"/>
                </a:moveTo>
                <a:lnTo>
                  <a:pt x="1892142" y="1233608"/>
                </a:lnTo>
                <a:cubicBezTo>
                  <a:pt x="1875949" y="1255833"/>
                  <a:pt x="1858010" y="1273613"/>
                  <a:pt x="1838325" y="1286948"/>
                </a:cubicBezTo>
                <a:lnTo>
                  <a:pt x="1930241" y="1286948"/>
                </a:lnTo>
                <a:lnTo>
                  <a:pt x="1930241" y="1371244"/>
                </a:lnTo>
                <a:cubicBezTo>
                  <a:pt x="1901031" y="1369339"/>
                  <a:pt x="1874362" y="1367911"/>
                  <a:pt x="1850231" y="1366958"/>
                </a:cubicBezTo>
                <a:lnTo>
                  <a:pt x="1849755" y="1417441"/>
                </a:lnTo>
                <a:cubicBezTo>
                  <a:pt x="1849755" y="1434586"/>
                  <a:pt x="1853485" y="1448000"/>
                  <a:pt x="1860947" y="1457684"/>
                </a:cubicBezTo>
                <a:cubicBezTo>
                  <a:pt x="1868408" y="1467368"/>
                  <a:pt x="1881664" y="1472209"/>
                  <a:pt x="1900714" y="1472209"/>
                </a:cubicBezTo>
                <a:cubicBezTo>
                  <a:pt x="1908016" y="1472209"/>
                  <a:pt x="1915001" y="1471574"/>
                  <a:pt x="1921669" y="1470304"/>
                </a:cubicBezTo>
                <a:cubicBezTo>
                  <a:pt x="1920399" y="1482052"/>
                  <a:pt x="1919763" y="1493958"/>
                  <a:pt x="1919763" y="1506023"/>
                </a:cubicBezTo>
                <a:cubicBezTo>
                  <a:pt x="1919763" y="1511738"/>
                  <a:pt x="1920081" y="1524756"/>
                  <a:pt x="1920716" y="1545076"/>
                </a:cubicBezTo>
                <a:cubicBezTo>
                  <a:pt x="1906746" y="1547616"/>
                  <a:pt x="1894999" y="1549203"/>
                  <a:pt x="1885473" y="1549838"/>
                </a:cubicBezTo>
                <a:cubicBezTo>
                  <a:pt x="1875949" y="1550473"/>
                  <a:pt x="1863567" y="1550791"/>
                  <a:pt x="1848326" y="1550791"/>
                </a:cubicBezTo>
                <a:cubicBezTo>
                  <a:pt x="1811179" y="1550791"/>
                  <a:pt x="1784906" y="1541821"/>
                  <a:pt x="1769507" y="1523883"/>
                </a:cubicBezTo>
                <a:cubicBezTo>
                  <a:pt x="1754108" y="1505944"/>
                  <a:pt x="1746408" y="1480941"/>
                  <a:pt x="1746408" y="1448873"/>
                </a:cubicBezTo>
                <a:lnTo>
                  <a:pt x="1746885" y="1368387"/>
                </a:lnTo>
                <a:cubicBezTo>
                  <a:pt x="1731963" y="1369022"/>
                  <a:pt x="1716405" y="1369974"/>
                  <a:pt x="1700212" y="1371244"/>
                </a:cubicBezTo>
                <a:lnTo>
                  <a:pt x="1700212" y="1286948"/>
                </a:lnTo>
                <a:cubicBezTo>
                  <a:pt x="1716722" y="1286948"/>
                  <a:pt x="1730692" y="1281709"/>
                  <a:pt x="1742122" y="1271232"/>
                </a:cubicBezTo>
                <a:cubicBezTo>
                  <a:pt x="1753553" y="1260754"/>
                  <a:pt x="1760379" y="1248213"/>
                  <a:pt x="1762601" y="1233608"/>
                </a:cubicBezTo>
                <a:close/>
                <a:moveTo>
                  <a:pt x="838676" y="1233608"/>
                </a:moveTo>
                <a:lnTo>
                  <a:pt x="968216" y="1233608"/>
                </a:lnTo>
                <a:cubicBezTo>
                  <a:pt x="952024" y="1255833"/>
                  <a:pt x="934085" y="1273613"/>
                  <a:pt x="914400" y="1286948"/>
                </a:cubicBezTo>
                <a:lnTo>
                  <a:pt x="1006316" y="1286948"/>
                </a:lnTo>
                <a:lnTo>
                  <a:pt x="1006316" y="1371244"/>
                </a:lnTo>
                <a:cubicBezTo>
                  <a:pt x="977106" y="1369339"/>
                  <a:pt x="950436" y="1367911"/>
                  <a:pt x="926306" y="1366958"/>
                </a:cubicBezTo>
                <a:lnTo>
                  <a:pt x="925830" y="1417441"/>
                </a:lnTo>
                <a:cubicBezTo>
                  <a:pt x="925830" y="1434586"/>
                  <a:pt x="929560" y="1448000"/>
                  <a:pt x="937022" y="1457684"/>
                </a:cubicBezTo>
                <a:cubicBezTo>
                  <a:pt x="944483" y="1467368"/>
                  <a:pt x="957739" y="1472209"/>
                  <a:pt x="976789" y="1472209"/>
                </a:cubicBezTo>
                <a:cubicBezTo>
                  <a:pt x="984091" y="1472209"/>
                  <a:pt x="991076" y="1471574"/>
                  <a:pt x="997743" y="1470304"/>
                </a:cubicBezTo>
                <a:cubicBezTo>
                  <a:pt x="996473" y="1482052"/>
                  <a:pt x="995839" y="1493958"/>
                  <a:pt x="995839" y="1506023"/>
                </a:cubicBezTo>
                <a:cubicBezTo>
                  <a:pt x="995839" y="1511738"/>
                  <a:pt x="996156" y="1524756"/>
                  <a:pt x="996791" y="1545076"/>
                </a:cubicBezTo>
                <a:cubicBezTo>
                  <a:pt x="982821" y="1547616"/>
                  <a:pt x="971074" y="1549203"/>
                  <a:pt x="961549" y="1549838"/>
                </a:cubicBezTo>
                <a:cubicBezTo>
                  <a:pt x="952024" y="1550473"/>
                  <a:pt x="939641" y="1550791"/>
                  <a:pt x="924401" y="1550791"/>
                </a:cubicBezTo>
                <a:cubicBezTo>
                  <a:pt x="887254" y="1550791"/>
                  <a:pt x="860981" y="1541821"/>
                  <a:pt x="845582" y="1523883"/>
                </a:cubicBezTo>
                <a:cubicBezTo>
                  <a:pt x="830183" y="1505944"/>
                  <a:pt x="822483" y="1480941"/>
                  <a:pt x="822483" y="1448873"/>
                </a:cubicBezTo>
                <a:lnTo>
                  <a:pt x="822960" y="1368387"/>
                </a:lnTo>
                <a:cubicBezTo>
                  <a:pt x="808037" y="1369022"/>
                  <a:pt x="792480" y="1369974"/>
                  <a:pt x="776287" y="1371244"/>
                </a:cubicBezTo>
                <a:lnTo>
                  <a:pt x="776287" y="1286948"/>
                </a:lnTo>
                <a:cubicBezTo>
                  <a:pt x="792797" y="1286948"/>
                  <a:pt x="806767" y="1281709"/>
                  <a:pt x="818197" y="1271232"/>
                </a:cubicBezTo>
                <a:cubicBezTo>
                  <a:pt x="829627" y="1260754"/>
                  <a:pt x="836454" y="1248213"/>
                  <a:pt x="838676" y="1233608"/>
                </a:cubicBezTo>
                <a:close/>
                <a:moveTo>
                  <a:pt x="5581649" y="1200271"/>
                </a:moveTo>
                <a:lnTo>
                  <a:pt x="5951695" y="1200271"/>
                </a:lnTo>
                <a:lnTo>
                  <a:pt x="5951695" y="1286472"/>
                </a:lnTo>
                <a:lnTo>
                  <a:pt x="5694044" y="1286472"/>
                </a:lnTo>
                <a:lnTo>
                  <a:pt x="5694044" y="1332192"/>
                </a:lnTo>
                <a:cubicBezTo>
                  <a:pt x="5709284" y="1332509"/>
                  <a:pt x="5731827" y="1332668"/>
                  <a:pt x="5761671" y="1332668"/>
                </a:cubicBezTo>
                <a:cubicBezTo>
                  <a:pt x="5812154" y="1332668"/>
                  <a:pt x="5864383" y="1331716"/>
                  <a:pt x="5918357" y="1329811"/>
                </a:cubicBezTo>
                <a:lnTo>
                  <a:pt x="5918357" y="1411726"/>
                </a:lnTo>
                <a:cubicBezTo>
                  <a:pt x="5864383" y="1409821"/>
                  <a:pt x="5812154" y="1408868"/>
                  <a:pt x="5761671" y="1408868"/>
                </a:cubicBezTo>
                <a:cubicBezTo>
                  <a:pt x="5731827" y="1408868"/>
                  <a:pt x="5709284" y="1409027"/>
                  <a:pt x="5694044" y="1409344"/>
                </a:cubicBezTo>
                <a:lnTo>
                  <a:pt x="5694044" y="1458874"/>
                </a:lnTo>
                <a:cubicBezTo>
                  <a:pt x="5814694" y="1458239"/>
                  <a:pt x="5902166" y="1456493"/>
                  <a:pt x="5956457" y="1453636"/>
                </a:cubicBezTo>
                <a:cubicBezTo>
                  <a:pt x="5954235" y="1466653"/>
                  <a:pt x="5952885" y="1480068"/>
                  <a:pt x="5952409" y="1493879"/>
                </a:cubicBezTo>
                <a:cubicBezTo>
                  <a:pt x="5951934" y="1507690"/>
                  <a:pt x="5951695" y="1525073"/>
                  <a:pt x="5951695" y="1546028"/>
                </a:cubicBezTo>
                <a:lnTo>
                  <a:pt x="5581649" y="1546028"/>
                </a:lnTo>
                <a:cubicBezTo>
                  <a:pt x="5584189" y="1484433"/>
                  <a:pt x="5585459" y="1426807"/>
                  <a:pt x="5585459" y="1373149"/>
                </a:cubicBezTo>
                <a:cubicBezTo>
                  <a:pt x="5585459" y="1319492"/>
                  <a:pt x="5584189" y="1261866"/>
                  <a:pt x="5581649" y="1200271"/>
                </a:cubicBezTo>
                <a:close/>
                <a:moveTo>
                  <a:pt x="3362325" y="1200271"/>
                </a:moveTo>
                <a:lnTo>
                  <a:pt x="3474243" y="1200271"/>
                </a:lnTo>
                <a:lnTo>
                  <a:pt x="3474243" y="1329811"/>
                </a:lnTo>
                <a:lnTo>
                  <a:pt x="3649503" y="1329811"/>
                </a:lnTo>
                <a:lnTo>
                  <a:pt x="3649503" y="1200271"/>
                </a:lnTo>
                <a:lnTo>
                  <a:pt x="3761422" y="1200271"/>
                </a:lnTo>
                <a:cubicBezTo>
                  <a:pt x="3759199" y="1253928"/>
                  <a:pt x="3758088" y="1311554"/>
                  <a:pt x="3758088" y="1373149"/>
                </a:cubicBezTo>
                <a:cubicBezTo>
                  <a:pt x="3758088" y="1434744"/>
                  <a:pt x="3759199" y="1492371"/>
                  <a:pt x="3761422" y="1546028"/>
                </a:cubicBezTo>
                <a:lnTo>
                  <a:pt x="3649503" y="1546028"/>
                </a:lnTo>
                <a:lnTo>
                  <a:pt x="3649503" y="1416488"/>
                </a:lnTo>
                <a:lnTo>
                  <a:pt x="3474243" y="1416488"/>
                </a:lnTo>
                <a:lnTo>
                  <a:pt x="3474243" y="1546028"/>
                </a:lnTo>
                <a:lnTo>
                  <a:pt x="3362325" y="1546028"/>
                </a:lnTo>
                <a:cubicBezTo>
                  <a:pt x="3364865" y="1484433"/>
                  <a:pt x="3366135" y="1426807"/>
                  <a:pt x="3366135" y="1373149"/>
                </a:cubicBezTo>
                <a:cubicBezTo>
                  <a:pt x="3366135" y="1319492"/>
                  <a:pt x="3364865" y="1261866"/>
                  <a:pt x="3362325" y="1200271"/>
                </a:cubicBezTo>
                <a:close/>
                <a:moveTo>
                  <a:pt x="3038951" y="1200271"/>
                </a:moveTo>
                <a:cubicBezTo>
                  <a:pt x="3061176" y="1200271"/>
                  <a:pt x="3081973" y="1204795"/>
                  <a:pt x="3101340" y="1213844"/>
                </a:cubicBezTo>
                <a:cubicBezTo>
                  <a:pt x="3120707" y="1222893"/>
                  <a:pt x="3136185" y="1235116"/>
                  <a:pt x="3147774" y="1250515"/>
                </a:cubicBezTo>
                <a:cubicBezTo>
                  <a:pt x="3159363" y="1265914"/>
                  <a:pt x="3165158" y="1282503"/>
                  <a:pt x="3165158" y="1300283"/>
                </a:cubicBezTo>
                <a:cubicBezTo>
                  <a:pt x="3165158" y="1321238"/>
                  <a:pt x="3157378" y="1339336"/>
                  <a:pt x="3141821" y="1354576"/>
                </a:cubicBezTo>
                <a:cubicBezTo>
                  <a:pt x="3153569" y="1355528"/>
                  <a:pt x="3170713" y="1356004"/>
                  <a:pt x="3193256" y="1356004"/>
                </a:cubicBezTo>
                <a:cubicBezTo>
                  <a:pt x="3203416" y="1377277"/>
                  <a:pt x="3208496" y="1398549"/>
                  <a:pt x="3208496" y="1419822"/>
                </a:cubicBezTo>
                <a:cubicBezTo>
                  <a:pt x="3208496" y="1432522"/>
                  <a:pt x="3206591" y="1444587"/>
                  <a:pt x="3202781" y="1456017"/>
                </a:cubicBezTo>
                <a:cubicBezTo>
                  <a:pt x="3212941" y="1462367"/>
                  <a:pt x="3228182" y="1469352"/>
                  <a:pt x="3248501" y="1476972"/>
                </a:cubicBezTo>
                <a:cubicBezTo>
                  <a:pt x="3234531" y="1487132"/>
                  <a:pt x="3222069" y="1497768"/>
                  <a:pt x="3211115" y="1508881"/>
                </a:cubicBezTo>
                <a:cubicBezTo>
                  <a:pt x="3200162" y="1519993"/>
                  <a:pt x="3188018" y="1533169"/>
                  <a:pt x="3174683" y="1548409"/>
                </a:cubicBezTo>
                <a:cubicBezTo>
                  <a:pt x="3162935" y="1539202"/>
                  <a:pt x="3152775" y="1530788"/>
                  <a:pt x="3144203" y="1523168"/>
                </a:cubicBezTo>
                <a:cubicBezTo>
                  <a:pt x="3115310" y="1539361"/>
                  <a:pt x="3080067" y="1547457"/>
                  <a:pt x="3038475" y="1547457"/>
                </a:cubicBezTo>
                <a:cubicBezTo>
                  <a:pt x="3009265" y="1547457"/>
                  <a:pt x="2983468" y="1543488"/>
                  <a:pt x="2961084" y="1535551"/>
                </a:cubicBezTo>
                <a:cubicBezTo>
                  <a:pt x="2938700" y="1527613"/>
                  <a:pt x="2921397" y="1516421"/>
                  <a:pt x="2909173" y="1501975"/>
                </a:cubicBezTo>
                <a:cubicBezTo>
                  <a:pt x="2896949" y="1487529"/>
                  <a:pt x="2890838" y="1470781"/>
                  <a:pt x="2890838" y="1451731"/>
                </a:cubicBezTo>
                <a:cubicBezTo>
                  <a:pt x="2890838" y="1434903"/>
                  <a:pt x="2895283" y="1419504"/>
                  <a:pt x="2904173" y="1405534"/>
                </a:cubicBezTo>
                <a:cubicBezTo>
                  <a:pt x="2913062" y="1391564"/>
                  <a:pt x="2926874" y="1378706"/>
                  <a:pt x="2945606" y="1366958"/>
                </a:cubicBezTo>
                <a:cubicBezTo>
                  <a:pt x="2933859" y="1354576"/>
                  <a:pt x="2925207" y="1342828"/>
                  <a:pt x="2919650" y="1331716"/>
                </a:cubicBezTo>
                <a:cubicBezTo>
                  <a:pt x="2914094" y="1320603"/>
                  <a:pt x="2911316" y="1308538"/>
                  <a:pt x="2911316" y="1295521"/>
                </a:cubicBezTo>
                <a:cubicBezTo>
                  <a:pt x="2911316" y="1278693"/>
                  <a:pt x="2917190" y="1262977"/>
                  <a:pt x="2928938" y="1248372"/>
                </a:cubicBezTo>
                <a:cubicBezTo>
                  <a:pt x="2940685" y="1233767"/>
                  <a:pt x="2956401" y="1222099"/>
                  <a:pt x="2976086" y="1213368"/>
                </a:cubicBezTo>
                <a:cubicBezTo>
                  <a:pt x="2995771" y="1204636"/>
                  <a:pt x="3016726" y="1200271"/>
                  <a:pt x="3038951" y="1200271"/>
                </a:cubicBezTo>
                <a:close/>
                <a:moveTo>
                  <a:pt x="171450" y="1195032"/>
                </a:moveTo>
                <a:cubicBezTo>
                  <a:pt x="231140" y="1195032"/>
                  <a:pt x="278289" y="1202255"/>
                  <a:pt x="312896" y="1216701"/>
                </a:cubicBezTo>
                <a:cubicBezTo>
                  <a:pt x="347504" y="1231148"/>
                  <a:pt x="371713" y="1251150"/>
                  <a:pt x="385524" y="1276709"/>
                </a:cubicBezTo>
                <a:cubicBezTo>
                  <a:pt x="399336" y="1302268"/>
                  <a:pt x="406241" y="1333621"/>
                  <a:pt x="406241" y="1370768"/>
                </a:cubicBezTo>
                <a:cubicBezTo>
                  <a:pt x="406241" y="1406011"/>
                  <a:pt x="398304" y="1436808"/>
                  <a:pt x="382429" y="1463161"/>
                </a:cubicBezTo>
                <a:cubicBezTo>
                  <a:pt x="366553" y="1489513"/>
                  <a:pt x="342741" y="1509913"/>
                  <a:pt x="310991" y="1524359"/>
                </a:cubicBezTo>
                <a:cubicBezTo>
                  <a:pt x="279241" y="1538805"/>
                  <a:pt x="240189" y="1546028"/>
                  <a:pt x="193834" y="1546028"/>
                </a:cubicBezTo>
                <a:cubicBezTo>
                  <a:pt x="165576" y="1546028"/>
                  <a:pt x="136842" y="1546028"/>
                  <a:pt x="107632" y="1546028"/>
                </a:cubicBezTo>
                <a:cubicBezTo>
                  <a:pt x="78422" y="1546028"/>
                  <a:pt x="48895" y="1545869"/>
                  <a:pt x="19050" y="1545552"/>
                </a:cubicBezTo>
                <a:cubicBezTo>
                  <a:pt x="21590" y="1483004"/>
                  <a:pt x="22860" y="1424743"/>
                  <a:pt x="22860" y="1370768"/>
                </a:cubicBezTo>
                <a:cubicBezTo>
                  <a:pt x="22860" y="1316158"/>
                  <a:pt x="21590" y="1259167"/>
                  <a:pt x="19050" y="1199794"/>
                </a:cubicBezTo>
                <a:cubicBezTo>
                  <a:pt x="56832" y="1196619"/>
                  <a:pt x="107632" y="1195032"/>
                  <a:pt x="171450" y="1195032"/>
                </a:cubicBezTo>
                <a:close/>
                <a:moveTo>
                  <a:pt x="9553574" y="1174553"/>
                </a:moveTo>
                <a:lnTo>
                  <a:pt x="9554050" y="1225988"/>
                </a:lnTo>
                <a:cubicBezTo>
                  <a:pt x="9554685" y="1281868"/>
                  <a:pt x="9555003" y="1325048"/>
                  <a:pt x="9555003" y="1355528"/>
                </a:cubicBezTo>
                <a:cubicBezTo>
                  <a:pt x="9555003" y="1387596"/>
                  <a:pt x="9554685" y="1433157"/>
                  <a:pt x="9554050" y="1492212"/>
                </a:cubicBezTo>
                <a:lnTo>
                  <a:pt x="9553574" y="1546028"/>
                </a:lnTo>
                <a:lnTo>
                  <a:pt x="9665969" y="1546028"/>
                </a:lnTo>
                <a:cubicBezTo>
                  <a:pt x="9665334" y="1524756"/>
                  <a:pt x="9665017" y="1490466"/>
                  <a:pt x="9665017" y="1443158"/>
                </a:cubicBezTo>
                <a:cubicBezTo>
                  <a:pt x="9665017" y="1403788"/>
                  <a:pt x="9665175" y="1374578"/>
                  <a:pt x="9665493" y="1355528"/>
                </a:cubicBezTo>
                <a:cubicBezTo>
                  <a:pt x="9665175" y="1340288"/>
                  <a:pt x="9665017" y="1316793"/>
                  <a:pt x="9665017" y="1285043"/>
                </a:cubicBezTo>
                <a:cubicBezTo>
                  <a:pt x="9665017" y="1256468"/>
                  <a:pt x="9665334" y="1219638"/>
                  <a:pt x="9665969" y="1174553"/>
                </a:cubicBezTo>
                <a:close/>
                <a:moveTo>
                  <a:pt x="6838949" y="1174553"/>
                </a:moveTo>
                <a:lnTo>
                  <a:pt x="6952297" y="1174553"/>
                </a:lnTo>
                <a:lnTo>
                  <a:pt x="6952774" y="1321238"/>
                </a:lnTo>
                <a:lnTo>
                  <a:pt x="6952297" y="1346479"/>
                </a:lnTo>
                <a:cubicBezTo>
                  <a:pt x="6959917" y="1324254"/>
                  <a:pt x="6971268" y="1307824"/>
                  <a:pt x="6986349" y="1297188"/>
                </a:cubicBezTo>
                <a:cubicBezTo>
                  <a:pt x="7001430" y="1286551"/>
                  <a:pt x="7018496" y="1281233"/>
                  <a:pt x="7037546" y="1281233"/>
                </a:cubicBezTo>
                <a:cubicBezTo>
                  <a:pt x="7056595" y="1281233"/>
                  <a:pt x="7073106" y="1285440"/>
                  <a:pt x="7087075" y="1293854"/>
                </a:cubicBezTo>
                <a:cubicBezTo>
                  <a:pt x="7101045" y="1302268"/>
                  <a:pt x="7111602" y="1313618"/>
                  <a:pt x="7118746" y="1327906"/>
                </a:cubicBezTo>
                <a:cubicBezTo>
                  <a:pt x="7125890" y="1342193"/>
                  <a:pt x="7129462" y="1358227"/>
                  <a:pt x="7129462" y="1376007"/>
                </a:cubicBezTo>
                <a:lnTo>
                  <a:pt x="7129462" y="1444587"/>
                </a:lnTo>
                <a:cubicBezTo>
                  <a:pt x="7129462" y="1486814"/>
                  <a:pt x="7130256" y="1520628"/>
                  <a:pt x="7131843" y="1546028"/>
                </a:cubicBezTo>
                <a:lnTo>
                  <a:pt x="7024687" y="1546028"/>
                </a:lnTo>
                <a:cubicBezTo>
                  <a:pt x="7026592" y="1499356"/>
                  <a:pt x="7027545" y="1456334"/>
                  <a:pt x="7027545" y="1416964"/>
                </a:cubicBezTo>
                <a:cubicBezTo>
                  <a:pt x="7027545" y="1402994"/>
                  <a:pt x="7024131" y="1391882"/>
                  <a:pt x="7017305" y="1383627"/>
                </a:cubicBezTo>
                <a:cubicBezTo>
                  <a:pt x="7010478" y="1375372"/>
                  <a:pt x="7001827" y="1371244"/>
                  <a:pt x="6991349" y="1371244"/>
                </a:cubicBezTo>
                <a:cubicBezTo>
                  <a:pt x="6980237" y="1371244"/>
                  <a:pt x="6970791" y="1376642"/>
                  <a:pt x="6963013" y="1387437"/>
                </a:cubicBezTo>
                <a:cubicBezTo>
                  <a:pt x="6955235" y="1398232"/>
                  <a:pt x="6951345" y="1412996"/>
                  <a:pt x="6951345" y="1431728"/>
                </a:cubicBezTo>
                <a:lnTo>
                  <a:pt x="6950868" y="1430776"/>
                </a:lnTo>
                <a:cubicBezTo>
                  <a:pt x="6950868" y="1482528"/>
                  <a:pt x="6951503" y="1520946"/>
                  <a:pt x="6952774" y="1546028"/>
                </a:cubicBezTo>
                <a:lnTo>
                  <a:pt x="6838949" y="1546028"/>
                </a:lnTo>
                <a:cubicBezTo>
                  <a:pt x="6841489" y="1500308"/>
                  <a:pt x="6842760" y="1438396"/>
                  <a:pt x="6842760" y="1360291"/>
                </a:cubicBezTo>
                <a:cubicBezTo>
                  <a:pt x="6842760" y="1282186"/>
                  <a:pt x="6841489" y="1220273"/>
                  <a:pt x="6838949" y="1174553"/>
                </a:cubicBezTo>
                <a:close/>
                <a:moveTo>
                  <a:pt x="5991224" y="1174553"/>
                </a:moveTo>
                <a:lnTo>
                  <a:pt x="6103619" y="1174553"/>
                </a:lnTo>
                <a:cubicBezTo>
                  <a:pt x="6102984" y="1219638"/>
                  <a:pt x="6102666" y="1256468"/>
                  <a:pt x="6102666" y="1285043"/>
                </a:cubicBezTo>
                <a:cubicBezTo>
                  <a:pt x="6102666" y="1316793"/>
                  <a:pt x="6102826" y="1340288"/>
                  <a:pt x="6103143" y="1355528"/>
                </a:cubicBezTo>
                <a:cubicBezTo>
                  <a:pt x="6102826" y="1374578"/>
                  <a:pt x="6102666" y="1403788"/>
                  <a:pt x="6102666" y="1443158"/>
                </a:cubicBezTo>
                <a:cubicBezTo>
                  <a:pt x="6102666" y="1490466"/>
                  <a:pt x="6102984" y="1524756"/>
                  <a:pt x="6103619" y="1546028"/>
                </a:cubicBezTo>
                <a:lnTo>
                  <a:pt x="5991224" y="1546028"/>
                </a:lnTo>
                <a:lnTo>
                  <a:pt x="5991700" y="1492212"/>
                </a:lnTo>
                <a:cubicBezTo>
                  <a:pt x="5992335" y="1433157"/>
                  <a:pt x="5992653" y="1387596"/>
                  <a:pt x="5992653" y="1355528"/>
                </a:cubicBezTo>
                <a:cubicBezTo>
                  <a:pt x="5992653" y="1325048"/>
                  <a:pt x="5992335" y="1281868"/>
                  <a:pt x="5991700" y="1225988"/>
                </a:cubicBezTo>
                <a:close/>
                <a:moveTo>
                  <a:pt x="9463563" y="1161694"/>
                </a:moveTo>
                <a:cubicBezTo>
                  <a:pt x="9440386" y="1161694"/>
                  <a:pt x="9419827" y="1166139"/>
                  <a:pt x="9401888" y="1175029"/>
                </a:cubicBezTo>
                <a:cubicBezTo>
                  <a:pt x="9383949" y="1183919"/>
                  <a:pt x="9369900" y="1197096"/>
                  <a:pt x="9359740" y="1214558"/>
                </a:cubicBezTo>
                <a:cubicBezTo>
                  <a:pt x="9349580" y="1232021"/>
                  <a:pt x="9344500" y="1253134"/>
                  <a:pt x="9344500" y="1277899"/>
                </a:cubicBezTo>
                <a:lnTo>
                  <a:pt x="9344500" y="1286948"/>
                </a:lnTo>
                <a:lnTo>
                  <a:pt x="9310687" y="1286948"/>
                </a:lnTo>
                <a:lnTo>
                  <a:pt x="9310687" y="1371244"/>
                </a:lnTo>
                <a:cubicBezTo>
                  <a:pt x="9326879" y="1369974"/>
                  <a:pt x="9338309" y="1369181"/>
                  <a:pt x="9344976" y="1368863"/>
                </a:cubicBezTo>
                <a:cubicBezTo>
                  <a:pt x="9344976" y="1449508"/>
                  <a:pt x="9344818" y="1508563"/>
                  <a:pt x="9344500" y="1546028"/>
                </a:cubicBezTo>
                <a:lnTo>
                  <a:pt x="9457372" y="1546028"/>
                </a:lnTo>
                <a:cubicBezTo>
                  <a:pt x="9455149" y="1486021"/>
                  <a:pt x="9453879" y="1426489"/>
                  <a:pt x="9453561" y="1367434"/>
                </a:cubicBezTo>
                <a:cubicBezTo>
                  <a:pt x="9469119" y="1367752"/>
                  <a:pt x="9490074" y="1369022"/>
                  <a:pt x="9516426" y="1371244"/>
                </a:cubicBezTo>
                <a:lnTo>
                  <a:pt x="9516426" y="1286948"/>
                </a:lnTo>
                <a:lnTo>
                  <a:pt x="9453561" y="1286948"/>
                </a:lnTo>
                <a:cubicBezTo>
                  <a:pt x="9445942" y="1286948"/>
                  <a:pt x="9439988" y="1285440"/>
                  <a:pt x="9435702" y="1282424"/>
                </a:cubicBezTo>
                <a:cubicBezTo>
                  <a:pt x="9431416" y="1279408"/>
                  <a:pt x="9429273" y="1275359"/>
                  <a:pt x="9429273" y="1270279"/>
                </a:cubicBezTo>
                <a:cubicBezTo>
                  <a:pt x="9429273" y="1267739"/>
                  <a:pt x="9429590" y="1265676"/>
                  <a:pt x="9430225" y="1264088"/>
                </a:cubicBezTo>
                <a:cubicBezTo>
                  <a:pt x="9431495" y="1260596"/>
                  <a:pt x="9434035" y="1257897"/>
                  <a:pt x="9437845" y="1255992"/>
                </a:cubicBezTo>
                <a:cubicBezTo>
                  <a:pt x="9441655" y="1254087"/>
                  <a:pt x="9446418" y="1253134"/>
                  <a:pt x="9452133" y="1253134"/>
                </a:cubicBezTo>
                <a:cubicBezTo>
                  <a:pt x="9459118" y="1253134"/>
                  <a:pt x="9466817" y="1254643"/>
                  <a:pt x="9475231" y="1257659"/>
                </a:cubicBezTo>
                <a:cubicBezTo>
                  <a:pt x="9483645" y="1260675"/>
                  <a:pt x="9491344" y="1265199"/>
                  <a:pt x="9498329" y="1271232"/>
                </a:cubicBezTo>
                <a:lnTo>
                  <a:pt x="9501187" y="1256944"/>
                </a:lnTo>
                <a:cubicBezTo>
                  <a:pt x="9507536" y="1222019"/>
                  <a:pt x="9513887" y="1192968"/>
                  <a:pt x="9520237" y="1169791"/>
                </a:cubicBezTo>
                <a:cubicBezTo>
                  <a:pt x="9501187" y="1164393"/>
                  <a:pt x="9482295" y="1161694"/>
                  <a:pt x="9463563" y="1161694"/>
                </a:cubicBezTo>
                <a:close/>
                <a:moveTo>
                  <a:pt x="9769791" y="1150741"/>
                </a:moveTo>
                <a:cubicBezTo>
                  <a:pt x="9749789" y="1150741"/>
                  <a:pt x="9734945" y="1155821"/>
                  <a:pt x="9725262" y="1165981"/>
                </a:cubicBezTo>
                <a:cubicBezTo>
                  <a:pt x="9715579" y="1176141"/>
                  <a:pt x="9710737" y="1188999"/>
                  <a:pt x="9710737" y="1204557"/>
                </a:cubicBezTo>
                <a:cubicBezTo>
                  <a:pt x="9710737" y="1220432"/>
                  <a:pt x="9715579" y="1233291"/>
                  <a:pt x="9725262" y="1243133"/>
                </a:cubicBezTo>
                <a:cubicBezTo>
                  <a:pt x="9734945" y="1252976"/>
                  <a:pt x="9749789" y="1257897"/>
                  <a:pt x="9769791" y="1257897"/>
                </a:cubicBezTo>
                <a:cubicBezTo>
                  <a:pt x="9789476" y="1257897"/>
                  <a:pt x="9804240" y="1252976"/>
                  <a:pt x="9814083" y="1243133"/>
                </a:cubicBezTo>
                <a:cubicBezTo>
                  <a:pt x="9823925" y="1233291"/>
                  <a:pt x="9828847" y="1220432"/>
                  <a:pt x="9828847" y="1204557"/>
                </a:cubicBezTo>
                <a:cubicBezTo>
                  <a:pt x="9828847" y="1189317"/>
                  <a:pt x="9823767" y="1176538"/>
                  <a:pt x="9813607" y="1166219"/>
                </a:cubicBezTo>
                <a:cubicBezTo>
                  <a:pt x="9803447" y="1155900"/>
                  <a:pt x="9788841" y="1150741"/>
                  <a:pt x="9769791" y="1150741"/>
                </a:cubicBezTo>
                <a:close/>
                <a:moveTo>
                  <a:pt x="2025967" y="1150741"/>
                </a:moveTo>
                <a:cubicBezTo>
                  <a:pt x="2045018" y="1150741"/>
                  <a:pt x="2059622" y="1155900"/>
                  <a:pt x="2069783" y="1166219"/>
                </a:cubicBezTo>
                <a:cubicBezTo>
                  <a:pt x="2079943" y="1176538"/>
                  <a:pt x="2085023" y="1189317"/>
                  <a:pt x="2085023" y="1204557"/>
                </a:cubicBezTo>
                <a:cubicBezTo>
                  <a:pt x="2085023" y="1220432"/>
                  <a:pt x="2080101" y="1233291"/>
                  <a:pt x="2070259" y="1243133"/>
                </a:cubicBezTo>
                <a:cubicBezTo>
                  <a:pt x="2060416" y="1252976"/>
                  <a:pt x="2045653" y="1257897"/>
                  <a:pt x="2025967" y="1257897"/>
                </a:cubicBezTo>
                <a:cubicBezTo>
                  <a:pt x="2005965" y="1257897"/>
                  <a:pt x="1991122" y="1252976"/>
                  <a:pt x="1981437" y="1243133"/>
                </a:cubicBezTo>
                <a:cubicBezTo>
                  <a:pt x="1971755" y="1233291"/>
                  <a:pt x="1966912" y="1220432"/>
                  <a:pt x="1966912" y="1204557"/>
                </a:cubicBezTo>
                <a:cubicBezTo>
                  <a:pt x="1966912" y="1188999"/>
                  <a:pt x="1971755" y="1176141"/>
                  <a:pt x="1981437" y="1165981"/>
                </a:cubicBezTo>
                <a:cubicBezTo>
                  <a:pt x="1991122" y="1155821"/>
                  <a:pt x="2005965" y="1150741"/>
                  <a:pt x="2025967" y="1150741"/>
                </a:cubicBezTo>
                <a:close/>
                <a:moveTo>
                  <a:pt x="980123" y="822128"/>
                </a:moveTo>
                <a:cubicBezTo>
                  <a:pt x="973772" y="825621"/>
                  <a:pt x="969328" y="828954"/>
                  <a:pt x="966787" y="832129"/>
                </a:cubicBezTo>
                <a:cubicBezTo>
                  <a:pt x="964247" y="835304"/>
                  <a:pt x="962977" y="838638"/>
                  <a:pt x="962977" y="842131"/>
                </a:cubicBezTo>
                <a:cubicBezTo>
                  <a:pt x="962977" y="849433"/>
                  <a:pt x="965994" y="854989"/>
                  <a:pt x="972026" y="858800"/>
                </a:cubicBezTo>
                <a:cubicBezTo>
                  <a:pt x="978059" y="862609"/>
                  <a:pt x="989330" y="864514"/>
                  <a:pt x="1005840" y="864514"/>
                </a:cubicBezTo>
                <a:cubicBezTo>
                  <a:pt x="1015682" y="864514"/>
                  <a:pt x="1024414" y="863879"/>
                  <a:pt x="1032033" y="862609"/>
                </a:cubicBezTo>
                <a:cubicBezTo>
                  <a:pt x="1016159" y="850862"/>
                  <a:pt x="998855" y="837368"/>
                  <a:pt x="980123" y="822128"/>
                </a:cubicBezTo>
                <a:close/>
                <a:moveTo>
                  <a:pt x="6942296" y="821176"/>
                </a:moveTo>
                <a:cubicBezTo>
                  <a:pt x="6934675" y="824986"/>
                  <a:pt x="6926262" y="827922"/>
                  <a:pt x="6917054" y="829986"/>
                </a:cubicBezTo>
                <a:cubicBezTo>
                  <a:pt x="6907847" y="832050"/>
                  <a:pt x="6896734" y="834034"/>
                  <a:pt x="6883717" y="835939"/>
                </a:cubicBezTo>
                <a:lnTo>
                  <a:pt x="6866572" y="838797"/>
                </a:lnTo>
                <a:cubicBezTo>
                  <a:pt x="6848792" y="842289"/>
                  <a:pt x="6839902" y="848322"/>
                  <a:pt x="6839902" y="856894"/>
                </a:cubicBezTo>
                <a:cubicBezTo>
                  <a:pt x="6839902" y="866102"/>
                  <a:pt x="6848157" y="870706"/>
                  <a:pt x="6864667" y="870706"/>
                </a:cubicBezTo>
                <a:cubicBezTo>
                  <a:pt x="6882447" y="870706"/>
                  <a:pt x="6898480" y="867293"/>
                  <a:pt x="6912768" y="860466"/>
                </a:cubicBezTo>
                <a:cubicBezTo>
                  <a:pt x="6927056" y="853640"/>
                  <a:pt x="6936898" y="844671"/>
                  <a:pt x="6942296" y="833558"/>
                </a:cubicBezTo>
                <a:close/>
                <a:moveTo>
                  <a:pt x="1083945" y="775932"/>
                </a:moveTo>
                <a:cubicBezTo>
                  <a:pt x="1077277" y="779742"/>
                  <a:pt x="1069499" y="783711"/>
                  <a:pt x="1060609" y="787838"/>
                </a:cubicBezTo>
                <a:cubicBezTo>
                  <a:pt x="1066641" y="792601"/>
                  <a:pt x="1077912" y="801014"/>
                  <a:pt x="1094422" y="813079"/>
                </a:cubicBezTo>
                <a:cubicBezTo>
                  <a:pt x="1095057" y="801649"/>
                  <a:pt x="1091565" y="789267"/>
                  <a:pt x="1083945" y="775932"/>
                </a:cubicBezTo>
                <a:close/>
                <a:moveTo>
                  <a:pt x="4850129" y="766883"/>
                </a:moveTo>
                <a:cubicBezTo>
                  <a:pt x="4835842" y="766883"/>
                  <a:pt x="4823856" y="771408"/>
                  <a:pt x="4814172" y="780456"/>
                </a:cubicBezTo>
                <a:cubicBezTo>
                  <a:pt x="4804489" y="789505"/>
                  <a:pt x="4799646" y="801332"/>
                  <a:pt x="4799646" y="815937"/>
                </a:cubicBezTo>
                <a:cubicBezTo>
                  <a:pt x="4799646" y="832129"/>
                  <a:pt x="4804092" y="845306"/>
                  <a:pt x="4812982" y="855466"/>
                </a:cubicBezTo>
                <a:cubicBezTo>
                  <a:pt x="4821872" y="865626"/>
                  <a:pt x="4833936" y="870706"/>
                  <a:pt x="4849177" y="870706"/>
                </a:cubicBezTo>
                <a:cubicBezTo>
                  <a:pt x="4864734" y="870706"/>
                  <a:pt x="4877434" y="866340"/>
                  <a:pt x="4887276" y="857609"/>
                </a:cubicBezTo>
                <a:cubicBezTo>
                  <a:pt x="4897119" y="848877"/>
                  <a:pt x="4902040" y="834987"/>
                  <a:pt x="4902040" y="815937"/>
                </a:cubicBezTo>
                <a:cubicBezTo>
                  <a:pt x="4902040" y="799109"/>
                  <a:pt x="4897119" y="786727"/>
                  <a:pt x="4887276" y="778789"/>
                </a:cubicBezTo>
                <a:cubicBezTo>
                  <a:pt x="4877434" y="770852"/>
                  <a:pt x="4865052" y="766883"/>
                  <a:pt x="4850129" y="766883"/>
                </a:cubicBezTo>
                <a:close/>
                <a:moveTo>
                  <a:pt x="6914673" y="764978"/>
                </a:moveTo>
                <a:cubicBezTo>
                  <a:pt x="6898480" y="764978"/>
                  <a:pt x="6884194" y="767677"/>
                  <a:pt x="6871811" y="773074"/>
                </a:cubicBezTo>
                <a:cubicBezTo>
                  <a:pt x="6859428" y="778472"/>
                  <a:pt x="6848316" y="786568"/>
                  <a:pt x="6838473" y="797363"/>
                </a:cubicBezTo>
                <a:cubicBezTo>
                  <a:pt x="6857523" y="795141"/>
                  <a:pt x="6881336" y="794029"/>
                  <a:pt x="6909911" y="794029"/>
                </a:cubicBezTo>
                <a:cubicBezTo>
                  <a:pt x="6921658" y="794029"/>
                  <a:pt x="6929913" y="792601"/>
                  <a:pt x="6934675" y="789743"/>
                </a:cubicBezTo>
                <a:cubicBezTo>
                  <a:pt x="6939438" y="786886"/>
                  <a:pt x="6941819" y="783234"/>
                  <a:pt x="6941819" y="778789"/>
                </a:cubicBezTo>
                <a:cubicBezTo>
                  <a:pt x="6941819" y="774979"/>
                  <a:pt x="6939438" y="771725"/>
                  <a:pt x="6934675" y="769026"/>
                </a:cubicBezTo>
                <a:cubicBezTo>
                  <a:pt x="6929913" y="766328"/>
                  <a:pt x="6923245" y="764978"/>
                  <a:pt x="6914673" y="764978"/>
                </a:cubicBezTo>
                <a:close/>
                <a:moveTo>
                  <a:pt x="8442006" y="762121"/>
                </a:moveTo>
                <a:cubicBezTo>
                  <a:pt x="8462644" y="762121"/>
                  <a:pt x="8478043" y="767121"/>
                  <a:pt x="8488203" y="777123"/>
                </a:cubicBezTo>
                <a:cubicBezTo>
                  <a:pt x="8498363" y="787124"/>
                  <a:pt x="8503443" y="799903"/>
                  <a:pt x="8503443" y="815461"/>
                </a:cubicBezTo>
                <a:cubicBezTo>
                  <a:pt x="8503443" y="831971"/>
                  <a:pt x="8498363" y="845147"/>
                  <a:pt x="8488203" y="854989"/>
                </a:cubicBezTo>
                <a:cubicBezTo>
                  <a:pt x="8478043" y="864832"/>
                  <a:pt x="8462644" y="869753"/>
                  <a:pt x="8442006" y="869753"/>
                </a:cubicBezTo>
                <a:cubicBezTo>
                  <a:pt x="8421369" y="869753"/>
                  <a:pt x="8406288" y="864832"/>
                  <a:pt x="8396763" y="854989"/>
                </a:cubicBezTo>
                <a:cubicBezTo>
                  <a:pt x="8387237" y="845147"/>
                  <a:pt x="8382475" y="831971"/>
                  <a:pt x="8382475" y="815461"/>
                </a:cubicBezTo>
                <a:cubicBezTo>
                  <a:pt x="8382475" y="799586"/>
                  <a:pt x="8387237" y="786727"/>
                  <a:pt x="8396763" y="776884"/>
                </a:cubicBezTo>
                <a:cubicBezTo>
                  <a:pt x="8406288" y="767042"/>
                  <a:pt x="8421369" y="762121"/>
                  <a:pt x="8442006" y="762121"/>
                </a:cubicBezTo>
                <a:close/>
                <a:moveTo>
                  <a:pt x="3117533" y="762121"/>
                </a:moveTo>
                <a:cubicBezTo>
                  <a:pt x="3096895" y="762121"/>
                  <a:pt x="3081814" y="767042"/>
                  <a:pt x="3072289" y="776884"/>
                </a:cubicBezTo>
                <a:cubicBezTo>
                  <a:pt x="3062764" y="786727"/>
                  <a:pt x="3058001" y="799586"/>
                  <a:pt x="3058001" y="815461"/>
                </a:cubicBezTo>
                <a:cubicBezTo>
                  <a:pt x="3058001" y="831971"/>
                  <a:pt x="3062764" y="845147"/>
                  <a:pt x="3072289" y="854989"/>
                </a:cubicBezTo>
                <a:cubicBezTo>
                  <a:pt x="3081814" y="864832"/>
                  <a:pt x="3096895" y="869753"/>
                  <a:pt x="3117533" y="869753"/>
                </a:cubicBezTo>
                <a:cubicBezTo>
                  <a:pt x="3138170" y="869753"/>
                  <a:pt x="3153569" y="864832"/>
                  <a:pt x="3163728" y="854989"/>
                </a:cubicBezTo>
                <a:cubicBezTo>
                  <a:pt x="3173889" y="845147"/>
                  <a:pt x="3178969" y="831971"/>
                  <a:pt x="3178969" y="815461"/>
                </a:cubicBezTo>
                <a:cubicBezTo>
                  <a:pt x="3178969" y="799903"/>
                  <a:pt x="3173889" y="787124"/>
                  <a:pt x="3163728" y="777123"/>
                </a:cubicBezTo>
                <a:cubicBezTo>
                  <a:pt x="3153569" y="767121"/>
                  <a:pt x="3138170" y="762121"/>
                  <a:pt x="3117533" y="762121"/>
                </a:cubicBezTo>
                <a:close/>
                <a:moveTo>
                  <a:pt x="1812607" y="762121"/>
                </a:moveTo>
                <a:cubicBezTo>
                  <a:pt x="1791970" y="762121"/>
                  <a:pt x="1776889" y="767042"/>
                  <a:pt x="1767364" y="776884"/>
                </a:cubicBezTo>
                <a:cubicBezTo>
                  <a:pt x="1757839" y="786727"/>
                  <a:pt x="1753076" y="799586"/>
                  <a:pt x="1753076" y="815461"/>
                </a:cubicBezTo>
                <a:cubicBezTo>
                  <a:pt x="1753076" y="831971"/>
                  <a:pt x="1757839" y="845147"/>
                  <a:pt x="1767364" y="854989"/>
                </a:cubicBezTo>
                <a:cubicBezTo>
                  <a:pt x="1776889" y="864832"/>
                  <a:pt x="1791970" y="869753"/>
                  <a:pt x="1812607" y="869753"/>
                </a:cubicBezTo>
                <a:cubicBezTo>
                  <a:pt x="1833244" y="869753"/>
                  <a:pt x="1848644" y="864832"/>
                  <a:pt x="1858804" y="854989"/>
                </a:cubicBezTo>
                <a:cubicBezTo>
                  <a:pt x="1868964" y="845147"/>
                  <a:pt x="1874044" y="831971"/>
                  <a:pt x="1874044" y="815461"/>
                </a:cubicBezTo>
                <a:cubicBezTo>
                  <a:pt x="1874044" y="799903"/>
                  <a:pt x="1868964" y="787124"/>
                  <a:pt x="1858804" y="777123"/>
                </a:cubicBezTo>
                <a:cubicBezTo>
                  <a:pt x="1848644" y="767121"/>
                  <a:pt x="1833244" y="762121"/>
                  <a:pt x="1812607" y="762121"/>
                </a:cubicBezTo>
                <a:close/>
                <a:moveTo>
                  <a:pt x="6216014" y="761168"/>
                </a:moveTo>
                <a:cubicBezTo>
                  <a:pt x="6198551" y="761168"/>
                  <a:pt x="6185375" y="765375"/>
                  <a:pt x="6176485" y="773789"/>
                </a:cubicBezTo>
                <a:cubicBezTo>
                  <a:pt x="6167595" y="782202"/>
                  <a:pt x="6163150" y="796252"/>
                  <a:pt x="6163150" y="815937"/>
                </a:cubicBezTo>
                <a:cubicBezTo>
                  <a:pt x="6163150" y="827049"/>
                  <a:pt x="6166007" y="836336"/>
                  <a:pt x="6171723" y="843798"/>
                </a:cubicBezTo>
                <a:cubicBezTo>
                  <a:pt x="6177437" y="851259"/>
                  <a:pt x="6184264" y="856656"/>
                  <a:pt x="6192201" y="859990"/>
                </a:cubicBezTo>
                <a:cubicBezTo>
                  <a:pt x="6200139" y="863324"/>
                  <a:pt x="6207759" y="864991"/>
                  <a:pt x="6215062" y="864991"/>
                </a:cubicBezTo>
                <a:cubicBezTo>
                  <a:pt x="6229349" y="864991"/>
                  <a:pt x="6241335" y="860466"/>
                  <a:pt x="6251019" y="851418"/>
                </a:cubicBezTo>
                <a:cubicBezTo>
                  <a:pt x="6260702" y="842369"/>
                  <a:pt x="6265544" y="830542"/>
                  <a:pt x="6265544" y="815937"/>
                </a:cubicBezTo>
                <a:cubicBezTo>
                  <a:pt x="6265544" y="799744"/>
                  <a:pt x="6261099" y="786568"/>
                  <a:pt x="6252209" y="776408"/>
                </a:cubicBezTo>
                <a:cubicBezTo>
                  <a:pt x="6243319" y="766248"/>
                  <a:pt x="6231254" y="761168"/>
                  <a:pt x="6216014" y="761168"/>
                </a:cubicBezTo>
                <a:close/>
                <a:moveTo>
                  <a:pt x="9999820" y="753072"/>
                </a:moveTo>
                <a:cubicBezTo>
                  <a:pt x="10013473" y="753072"/>
                  <a:pt x="10024585" y="756167"/>
                  <a:pt x="10033158" y="762359"/>
                </a:cubicBezTo>
                <a:cubicBezTo>
                  <a:pt x="10041730" y="768550"/>
                  <a:pt x="10047922" y="776726"/>
                  <a:pt x="10051732" y="786886"/>
                </a:cubicBezTo>
                <a:lnTo>
                  <a:pt x="9939337" y="786886"/>
                </a:lnTo>
                <a:cubicBezTo>
                  <a:pt x="9943464" y="776408"/>
                  <a:pt x="9950608" y="768153"/>
                  <a:pt x="9960768" y="762121"/>
                </a:cubicBezTo>
                <a:cubicBezTo>
                  <a:pt x="9970928" y="756088"/>
                  <a:pt x="9983945" y="753072"/>
                  <a:pt x="9999820" y="753072"/>
                </a:cubicBezTo>
                <a:close/>
                <a:moveTo>
                  <a:pt x="9133045" y="753072"/>
                </a:moveTo>
                <a:cubicBezTo>
                  <a:pt x="9146698" y="753072"/>
                  <a:pt x="9157810" y="756167"/>
                  <a:pt x="9166383" y="762359"/>
                </a:cubicBezTo>
                <a:cubicBezTo>
                  <a:pt x="9174955" y="768550"/>
                  <a:pt x="9181147" y="776726"/>
                  <a:pt x="9184956" y="786886"/>
                </a:cubicBezTo>
                <a:lnTo>
                  <a:pt x="9072561" y="786886"/>
                </a:lnTo>
                <a:cubicBezTo>
                  <a:pt x="9076689" y="776408"/>
                  <a:pt x="9083832" y="768153"/>
                  <a:pt x="9093993" y="762121"/>
                </a:cubicBezTo>
                <a:cubicBezTo>
                  <a:pt x="9104153" y="756088"/>
                  <a:pt x="9117170" y="753072"/>
                  <a:pt x="9133045" y="753072"/>
                </a:cubicBezTo>
                <a:close/>
                <a:moveTo>
                  <a:pt x="5875495" y="753072"/>
                </a:moveTo>
                <a:cubicBezTo>
                  <a:pt x="5859620" y="753072"/>
                  <a:pt x="5846603" y="756088"/>
                  <a:pt x="5836443" y="762121"/>
                </a:cubicBezTo>
                <a:cubicBezTo>
                  <a:pt x="5826283" y="768153"/>
                  <a:pt x="5819139" y="776408"/>
                  <a:pt x="5815011" y="786886"/>
                </a:cubicBezTo>
                <a:lnTo>
                  <a:pt x="5927406" y="786886"/>
                </a:lnTo>
                <a:cubicBezTo>
                  <a:pt x="5923596" y="776726"/>
                  <a:pt x="5917405" y="768550"/>
                  <a:pt x="5908833" y="762359"/>
                </a:cubicBezTo>
                <a:cubicBezTo>
                  <a:pt x="5900260" y="756167"/>
                  <a:pt x="5889148" y="753072"/>
                  <a:pt x="5875495" y="753072"/>
                </a:cubicBezTo>
                <a:close/>
                <a:moveTo>
                  <a:pt x="4513420" y="753072"/>
                </a:moveTo>
                <a:cubicBezTo>
                  <a:pt x="4497546" y="753072"/>
                  <a:pt x="4484527" y="756088"/>
                  <a:pt x="4474368" y="762121"/>
                </a:cubicBezTo>
                <a:cubicBezTo>
                  <a:pt x="4464208" y="768153"/>
                  <a:pt x="4457064" y="776408"/>
                  <a:pt x="4452937" y="786886"/>
                </a:cubicBezTo>
                <a:lnTo>
                  <a:pt x="4565331" y="786886"/>
                </a:lnTo>
                <a:cubicBezTo>
                  <a:pt x="4561521" y="776726"/>
                  <a:pt x="4555330" y="768550"/>
                  <a:pt x="4546758" y="762359"/>
                </a:cubicBezTo>
                <a:cubicBezTo>
                  <a:pt x="4538186" y="756167"/>
                  <a:pt x="4527073" y="753072"/>
                  <a:pt x="4513420" y="753072"/>
                </a:cubicBezTo>
                <a:close/>
                <a:moveTo>
                  <a:pt x="3894295" y="753072"/>
                </a:moveTo>
                <a:cubicBezTo>
                  <a:pt x="3878420" y="753072"/>
                  <a:pt x="3865403" y="756088"/>
                  <a:pt x="3855243" y="762121"/>
                </a:cubicBezTo>
                <a:cubicBezTo>
                  <a:pt x="3845083" y="768153"/>
                  <a:pt x="3837939" y="776408"/>
                  <a:pt x="3833812" y="786886"/>
                </a:cubicBezTo>
                <a:lnTo>
                  <a:pt x="3946206" y="786886"/>
                </a:lnTo>
                <a:cubicBezTo>
                  <a:pt x="3942397" y="776726"/>
                  <a:pt x="3936205" y="768550"/>
                  <a:pt x="3927633" y="762359"/>
                </a:cubicBezTo>
                <a:cubicBezTo>
                  <a:pt x="3919061" y="756167"/>
                  <a:pt x="3907948" y="753072"/>
                  <a:pt x="3894295" y="753072"/>
                </a:cubicBezTo>
                <a:close/>
                <a:moveTo>
                  <a:pt x="8354429" y="698959"/>
                </a:moveTo>
                <a:lnTo>
                  <a:pt x="8310183" y="898065"/>
                </a:lnTo>
                <a:lnTo>
                  <a:pt x="8291571" y="870051"/>
                </a:lnTo>
                <a:cubicBezTo>
                  <a:pt x="8285182" y="853660"/>
                  <a:pt x="8281987" y="835304"/>
                  <a:pt x="8281987" y="814984"/>
                </a:cubicBezTo>
                <a:cubicBezTo>
                  <a:pt x="8281987" y="775297"/>
                  <a:pt x="8294766" y="743071"/>
                  <a:pt x="8320325" y="718306"/>
                </a:cubicBezTo>
                <a:close/>
                <a:moveTo>
                  <a:pt x="2660332" y="694969"/>
                </a:moveTo>
                <a:lnTo>
                  <a:pt x="2660332" y="770217"/>
                </a:lnTo>
                <a:lnTo>
                  <a:pt x="2726055" y="770217"/>
                </a:lnTo>
                <a:cubicBezTo>
                  <a:pt x="2752408" y="770217"/>
                  <a:pt x="2772172" y="769185"/>
                  <a:pt x="2785348" y="767121"/>
                </a:cubicBezTo>
                <a:cubicBezTo>
                  <a:pt x="2798525" y="765057"/>
                  <a:pt x="2807732" y="761327"/>
                  <a:pt x="2812971" y="755929"/>
                </a:cubicBezTo>
                <a:cubicBezTo>
                  <a:pt x="2818210" y="750532"/>
                  <a:pt x="2820829" y="742594"/>
                  <a:pt x="2820829" y="732117"/>
                </a:cubicBezTo>
                <a:cubicBezTo>
                  <a:pt x="2820829" y="721639"/>
                  <a:pt x="2818368" y="713781"/>
                  <a:pt x="2813447" y="708543"/>
                </a:cubicBezTo>
                <a:cubicBezTo>
                  <a:pt x="2808525" y="703304"/>
                  <a:pt x="2799477" y="699732"/>
                  <a:pt x="2786300" y="697827"/>
                </a:cubicBezTo>
                <a:cubicBezTo>
                  <a:pt x="2773124" y="695922"/>
                  <a:pt x="2753043" y="694969"/>
                  <a:pt x="2726055" y="694969"/>
                </a:cubicBezTo>
                <a:close/>
                <a:moveTo>
                  <a:pt x="8620124" y="685921"/>
                </a:moveTo>
                <a:cubicBezTo>
                  <a:pt x="8652826" y="772598"/>
                  <a:pt x="8683465" y="859276"/>
                  <a:pt x="8712040" y="945953"/>
                </a:cubicBezTo>
                <a:lnTo>
                  <a:pt x="8861106" y="945953"/>
                </a:lnTo>
                <a:cubicBezTo>
                  <a:pt x="8887776" y="864991"/>
                  <a:pt x="8918256" y="778313"/>
                  <a:pt x="8952547" y="685921"/>
                </a:cubicBezTo>
                <a:lnTo>
                  <a:pt x="8842056" y="685921"/>
                </a:lnTo>
                <a:lnTo>
                  <a:pt x="8787288" y="882136"/>
                </a:lnTo>
                <a:lnTo>
                  <a:pt x="8732043" y="685921"/>
                </a:lnTo>
                <a:close/>
                <a:moveTo>
                  <a:pt x="3295650" y="685921"/>
                </a:moveTo>
                <a:lnTo>
                  <a:pt x="3390423" y="685921"/>
                </a:lnTo>
                <a:lnTo>
                  <a:pt x="3430905" y="872134"/>
                </a:lnTo>
                <a:lnTo>
                  <a:pt x="3458528" y="685921"/>
                </a:lnTo>
                <a:lnTo>
                  <a:pt x="3552349" y="685921"/>
                </a:lnTo>
                <a:lnTo>
                  <a:pt x="3579018" y="872611"/>
                </a:lnTo>
                <a:lnTo>
                  <a:pt x="3619975" y="685921"/>
                </a:lnTo>
                <a:lnTo>
                  <a:pt x="3714749" y="685921"/>
                </a:lnTo>
                <a:lnTo>
                  <a:pt x="3661886" y="945953"/>
                </a:lnTo>
                <a:lnTo>
                  <a:pt x="3534727" y="945953"/>
                </a:lnTo>
                <a:lnTo>
                  <a:pt x="3504724" y="824509"/>
                </a:lnTo>
                <a:lnTo>
                  <a:pt x="3470910" y="945953"/>
                </a:lnTo>
                <a:lnTo>
                  <a:pt x="3348514" y="945953"/>
                </a:lnTo>
                <a:close/>
                <a:moveTo>
                  <a:pt x="4286725" y="684492"/>
                </a:moveTo>
                <a:cubicBezTo>
                  <a:pt x="4295933" y="684492"/>
                  <a:pt x="4304823" y="685127"/>
                  <a:pt x="4313396" y="686397"/>
                </a:cubicBezTo>
                <a:lnTo>
                  <a:pt x="4298155" y="793077"/>
                </a:lnTo>
                <a:cubicBezTo>
                  <a:pt x="4275296" y="784504"/>
                  <a:pt x="4256563" y="780218"/>
                  <a:pt x="4241958" y="780218"/>
                </a:cubicBezTo>
                <a:cubicBezTo>
                  <a:pt x="4223861" y="780218"/>
                  <a:pt x="4210525" y="785616"/>
                  <a:pt x="4201953" y="796411"/>
                </a:cubicBezTo>
                <a:cubicBezTo>
                  <a:pt x="4193380" y="807206"/>
                  <a:pt x="4189094" y="821652"/>
                  <a:pt x="4189094" y="839749"/>
                </a:cubicBezTo>
                <a:lnTo>
                  <a:pt x="4189094" y="839273"/>
                </a:lnTo>
                <a:lnTo>
                  <a:pt x="4188618" y="870706"/>
                </a:lnTo>
                <a:cubicBezTo>
                  <a:pt x="4188618" y="893248"/>
                  <a:pt x="4189252" y="918331"/>
                  <a:pt x="4190523" y="945953"/>
                </a:cubicBezTo>
                <a:lnTo>
                  <a:pt x="4076699" y="945953"/>
                </a:lnTo>
                <a:cubicBezTo>
                  <a:pt x="4079239" y="900233"/>
                  <a:pt x="4080509" y="857053"/>
                  <a:pt x="4080509" y="816413"/>
                </a:cubicBezTo>
                <a:cubicBezTo>
                  <a:pt x="4080509" y="775773"/>
                  <a:pt x="4079239" y="732276"/>
                  <a:pt x="4076699" y="685921"/>
                </a:cubicBezTo>
                <a:cubicBezTo>
                  <a:pt x="4097654" y="686873"/>
                  <a:pt x="4113688" y="687349"/>
                  <a:pt x="4124800" y="687349"/>
                </a:cubicBezTo>
                <a:cubicBezTo>
                  <a:pt x="4136548" y="687349"/>
                  <a:pt x="4152582" y="686873"/>
                  <a:pt x="4172901" y="685921"/>
                </a:cubicBezTo>
                <a:lnTo>
                  <a:pt x="4187189" y="756406"/>
                </a:lnTo>
                <a:cubicBezTo>
                  <a:pt x="4200524" y="708463"/>
                  <a:pt x="4233703" y="684492"/>
                  <a:pt x="4286725" y="684492"/>
                </a:cubicBezTo>
                <a:close/>
                <a:moveTo>
                  <a:pt x="10380820" y="681158"/>
                </a:moveTo>
                <a:cubicBezTo>
                  <a:pt x="10360183" y="681158"/>
                  <a:pt x="10342085" y="687270"/>
                  <a:pt x="10326528" y="699494"/>
                </a:cubicBezTo>
                <a:cubicBezTo>
                  <a:pt x="10310971" y="711718"/>
                  <a:pt x="10299540" y="730529"/>
                  <a:pt x="10292238" y="755929"/>
                </a:cubicBezTo>
                <a:lnTo>
                  <a:pt x="10278426" y="685921"/>
                </a:lnTo>
                <a:cubicBezTo>
                  <a:pt x="10258107" y="686873"/>
                  <a:pt x="10242073" y="687349"/>
                  <a:pt x="10230326" y="687349"/>
                </a:cubicBezTo>
                <a:cubicBezTo>
                  <a:pt x="10219212" y="687349"/>
                  <a:pt x="10203179" y="686873"/>
                  <a:pt x="10182224" y="685921"/>
                </a:cubicBezTo>
                <a:cubicBezTo>
                  <a:pt x="10184765" y="732276"/>
                  <a:pt x="10186034" y="775773"/>
                  <a:pt x="10186034" y="816413"/>
                </a:cubicBezTo>
                <a:cubicBezTo>
                  <a:pt x="10186034" y="857053"/>
                  <a:pt x="10184765" y="900233"/>
                  <a:pt x="10182224" y="945953"/>
                </a:cubicBezTo>
                <a:lnTo>
                  <a:pt x="10296047" y="945953"/>
                </a:lnTo>
                <a:cubicBezTo>
                  <a:pt x="10294778" y="920236"/>
                  <a:pt x="10294143" y="896582"/>
                  <a:pt x="10294143" y="874992"/>
                </a:cubicBezTo>
                <a:cubicBezTo>
                  <a:pt x="10294143" y="864832"/>
                  <a:pt x="10294460" y="847687"/>
                  <a:pt x="10295095" y="823557"/>
                </a:cubicBezTo>
                <a:cubicBezTo>
                  <a:pt x="10296365" y="807364"/>
                  <a:pt x="10300652" y="794585"/>
                  <a:pt x="10307954" y="785219"/>
                </a:cubicBezTo>
                <a:cubicBezTo>
                  <a:pt x="10315257" y="775853"/>
                  <a:pt x="10324147" y="771169"/>
                  <a:pt x="10334624" y="771169"/>
                </a:cubicBezTo>
                <a:cubicBezTo>
                  <a:pt x="10345101" y="771169"/>
                  <a:pt x="10353753" y="775297"/>
                  <a:pt x="10360579" y="783552"/>
                </a:cubicBezTo>
                <a:cubicBezTo>
                  <a:pt x="10367406" y="791807"/>
                  <a:pt x="10370819" y="802919"/>
                  <a:pt x="10370819" y="816890"/>
                </a:cubicBezTo>
                <a:cubicBezTo>
                  <a:pt x="10370819" y="856259"/>
                  <a:pt x="10369866" y="899281"/>
                  <a:pt x="10367961" y="945953"/>
                </a:cubicBezTo>
                <a:lnTo>
                  <a:pt x="10475118" y="945953"/>
                </a:lnTo>
                <a:cubicBezTo>
                  <a:pt x="10473529" y="920553"/>
                  <a:pt x="10472737" y="886739"/>
                  <a:pt x="10472737" y="844512"/>
                </a:cubicBezTo>
                <a:lnTo>
                  <a:pt x="10472737" y="775932"/>
                </a:lnTo>
                <a:cubicBezTo>
                  <a:pt x="10472737" y="758152"/>
                  <a:pt x="10469165" y="742118"/>
                  <a:pt x="10462021" y="727831"/>
                </a:cubicBezTo>
                <a:cubicBezTo>
                  <a:pt x="10454877" y="713543"/>
                  <a:pt x="10444321" y="702192"/>
                  <a:pt x="10430351" y="693779"/>
                </a:cubicBezTo>
                <a:cubicBezTo>
                  <a:pt x="10416379" y="685365"/>
                  <a:pt x="10399870" y="681158"/>
                  <a:pt x="10380820" y="681158"/>
                </a:cubicBezTo>
                <a:close/>
                <a:moveTo>
                  <a:pt x="9993153" y="681158"/>
                </a:moveTo>
                <a:cubicBezTo>
                  <a:pt x="9938860" y="681158"/>
                  <a:pt x="9898855" y="693541"/>
                  <a:pt x="9873138" y="718306"/>
                </a:cubicBezTo>
                <a:cubicBezTo>
                  <a:pt x="9847420" y="743071"/>
                  <a:pt x="9834561" y="775297"/>
                  <a:pt x="9834561" y="814984"/>
                </a:cubicBezTo>
                <a:cubicBezTo>
                  <a:pt x="9834561" y="855624"/>
                  <a:pt x="9847499" y="888406"/>
                  <a:pt x="9873375" y="913330"/>
                </a:cubicBezTo>
                <a:cubicBezTo>
                  <a:pt x="9899253" y="938254"/>
                  <a:pt x="9939177" y="950716"/>
                  <a:pt x="9993153" y="950716"/>
                </a:cubicBezTo>
                <a:cubicBezTo>
                  <a:pt x="10034746" y="950716"/>
                  <a:pt x="10068480" y="944127"/>
                  <a:pt x="10094356" y="930951"/>
                </a:cubicBezTo>
                <a:cubicBezTo>
                  <a:pt x="10120232" y="917775"/>
                  <a:pt x="10138092" y="900074"/>
                  <a:pt x="10147934" y="877849"/>
                </a:cubicBezTo>
                <a:cubicBezTo>
                  <a:pt x="10112691" y="865784"/>
                  <a:pt x="10084433" y="854513"/>
                  <a:pt x="10063161" y="844036"/>
                </a:cubicBezTo>
                <a:cubicBezTo>
                  <a:pt x="10056177" y="853561"/>
                  <a:pt x="10046810" y="860942"/>
                  <a:pt x="10035063" y="866181"/>
                </a:cubicBezTo>
                <a:cubicBezTo>
                  <a:pt x="10023315" y="871420"/>
                  <a:pt x="10010774" y="874039"/>
                  <a:pt x="9997439" y="874039"/>
                </a:cubicBezTo>
                <a:cubicBezTo>
                  <a:pt x="9979025" y="874039"/>
                  <a:pt x="9964816" y="869674"/>
                  <a:pt x="9954815" y="860942"/>
                </a:cubicBezTo>
                <a:cubicBezTo>
                  <a:pt x="9944813" y="852211"/>
                  <a:pt x="9938544" y="840861"/>
                  <a:pt x="9936003" y="826891"/>
                </a:cubicBezTo>
                <a:lnTo>
                  <a:pt x="10091260" y="826891"/>
                </a:lnTo>
                <a:lnTo>
                  <a:pt x="10150315" y="826891"/>
                </a:lnTo>
                <a:cubicBezTo>
                  <a:pt x="10150950" y="822763"/>
                  <a:pt x="10151268" y="816572"/>
                  <a:pt x="10151268" y="808317"/>
                </a:cubicBezTo>
                <a:cubicBezTo>
                  <a:pt x="10151268" y="783552"/>
                  <a:pt x="10144917" y="761565"/>
                  <a:pt x="10132218" y="742356"/>
                </a:cubicBezTo>
                <a:cubicBezTo>
                  <a:pt x="10119519" y="723147"/>
                  <a:pt x="10101261" y="708146"/>
                  <a:pt x="10077449" y="697351"/>
                </a:cubicBezTo>
                <a:cubicBezTo>
                  <a:pt x="10053637" y="686556"/>
                  <a:pt x="10025538" y="681158"/>
                  <a:pt x="9993153" y="681158"/>
                </a:cubicBezTo>
                <a:close/>
                <a:moveTo>
                  <a:pt x="9517855" y="681158"/>
                </a:moveTo>
                <a:cubicBezTo>
                  <a:pt x="9497218" y="681158"/>
                  <a:pt x="9478962" y="687270"/>
                  <a:pt x="9463087" y="699494"/>
                </a:cubicBezTo>
                <a:cubicBezTo>
                  <a:pt x="9447211" y="711718"/>
                  <a:pt x="9435623" y="730688"/>
                  <a:pt x="9428320" y="756406"/>
                </a:cubicBezTo>
                <a:lnTo>
                  <a:pt x="9414033" y="685921"/>
                </a:lnTo>
                <a:cubicBezTo>
                  <a:pt x="9393713" y="686873"/>
                  <a:pt x="9377679" y="687349"/>
                  <a:pt x="9365931" y="687349"/>
                </a:cubicBezTo>
                <a:cubicBezTo>
                  <a:pt x="9354819" y="687349"/>
                  <a:pt x="9338785" y="686873"/>
                  <a:pt x="9317830" y="685921"/>
                </a:cubicBezTo>
                <a:cubicBezTo>
                  <a:pt x="9320371" y="732276"/>
                  <a:pt x="9321640" y="775773"/>
                  <a:pt x="9321640" y="816413"/>
                </a:cubicBezTo>
                <a:cubicBezTo>
                  <a:pt x="9321640" y="857053"/>
                  <a:pt x="9320371" y="900233"/>
                  <a:pt x="9317830" y="945953"/>
                </a:cubicBezTo>
                <a:lnTo>
                  <a:pt x="9431654" y="945953"/>
                </a:lnTo>
                <a:cubicBezTo>
                  <a:pt x="9430384" y="920236"/>
                  <a:pt x="9429749" y="896582"/>
                  <a:pt x="9429749" y="874992"/>
                </a:cubicBezTo>
                <a:cubicBezTo>
                  <a:pt x="9429749" y="864832"/>
                  <a:pt x="9430066" y="847687"/>
                  <a:pt x="9430701" y="823557"/>
                </a:cubicBezTo>
                <a:cubicBezTo>
                  <a:pt x="9431971" y="807364"/>
                  <a:pt x="9436338" y="794585"/>
                  <a:pt x="9443798" y="785219"/>
                </a:cubicBezTo>
                <a:cubicBezTo>
                  <a:pt x="9451259" y="775853"/>
                  <a:pt x="9460546" y="771169"/>
                  <a:pt x="9471659" y="771169"/>
                </a:cubicBezTo>
                <a:cubicBezTo>
                  <a:pt x="9482137" y="771169"/>
                  <a:pt x="9490788" y="775297"/>
                  <a:pt x="9497615" y="783552"/>
                </a:cubicBezTo>
                <a:cubicBezTo>
                  <a:pt x="9504441" y="791807"/>
                  <a:pt x="9507854" y="802919"/>
                  <a:pt x="9507854" y="816890"/>
                </a:cubicBezTo>
                <a:cubicBezTo>
                  <a:pt x="9507854" y="856259"/>
                  <a:pt x="9506901" y="899281"/>
                  <a:pt x="9504997" y="945953"/>
                </a:cubicBezTo>
                <a:lnTo>
                  <a:pt x="9612153" y="945953"/>
                </a:lnTo>
                <a:cubicBezTo>
                  <a:pt x="9610962" y="928332"/>
                  <a:pt x="9610218" y="901513"/>
                  <a:pt x="9609921" y="865497"/>
                </a:cubicBezTo>
                <a:lnTo>
                  <a:pt x="9609773" y="826876"/>
                </a:lnTo>
                <a:lnTo>
                  <a:pt x="9612688" y="802959"/>
                </a:lnTo>
                <a:cubicBezTo>
                  <a:pt x="9614633" y="796053"/>
                  <a:pt x="9617550" y="790219"/>
                  <a:pt x="9621440" y="785457"/>
                </a:cubicBezTo>
                <a:cubicBezTo>
                  <a:pt x="9629219" y="775932"/>
                  <a:pt x="9638505" y="771169"/>
                  <a:pt x="9649300" y="771169"/>
                </a:cubicBezTo>
                <a:cubicBezTo>
                  <a:pt x="9661048" y="771169"/>
                  <a:pt x="9670494" y="775218"/>
                  <a:pt x="9677637" y="783314"/>
                </a:cubicBezTo>
                <a:cubicBezTo>
                  <a:pt x="9684781" y="791410"/>
                  <a:pt x="9688353" y="802602"/>
                  <a:pt x="9688353" y="816890"/>
                </a:cubicBezTo>
                <a:cubicBezTo>
                  <a:pt x="9688353" y="861339"/>
                  <a:pt x="9687083" y="904361"/>
                  <a:pt x="9684543" y="945953"/>
                </a:cubicBezTo>
                <a:lnTo>
                  <a:pt x="9795509" y="945953"/>
                </a:lnTo>
                <a:cubicBezTo>
                  <a:pt x="9794873" y="929761"/>
                  <a:pt x="9794557" y="903726"/>
                  <a:pt x="9794557" y="867848"/>
                </a:cubicBezTo>
                <a:lnTo>
                  <a:pt x="9794557" y="788791"/>
                </a:lnTo>
                <a:cubicBezTo>
                  <a:pt x="9794557" y="755453"/>
                  <a:pt x="9786460" y="729180"/>
                  <a:pt x="9770268" y="709971"/>
                </a:cubicBezTo>
                <a:cubicBezTo>
                  <a:pt x="9754076" y="690763"/>
                  <a:pt x="9731692" y="681158"/>
                  <a:pt x="9703117" y="681158"/>
                </a:cubicBezTo>
                <a:cubicBezTo>
                  <a:pt x="9681209" y="681158"/>
                  <a:pt x="9661683" y="687826"/>
                  <a:pt x="9644538" y="701161"/>
                </a:cubicBezTo>
                <a:cubicBezTo>
                  <a:pt x="9627393" y="714496"/>
                  <a:pt x="9615169" y="732434"/>
                  <a:pt x="9607867" y="754977"/>
                </a:cubicBezTo>
                <a:cubicBezTo>
                  <a:pt x="9604056" y="733069"/>
                  <a:pt x="9594294" y="715289"/>
                  <a:pt x="9578577" y="701637"/>
                </a:cubicBezTo>
                <a:cubicBezTo>
                  <a:pt x="9562861" y="687985"/>
                  <a:pt x="9542620" y="681158"/>
                  <a:pt x="9517855" y="681158"/>
                </a:cubicBezTo>
                <a:close/>
                <a:moveTo>
                  <a:pt x="9126378" y="681158"/>
                </a:moveTo>
                <a:cubicBezTo>
                  <a:pt x="9072085" y="681158"/>
                  <a:pt x="9032080" y="693541"/>
                  <a:pt x="9006363" y="718306"/>
                </a:cubicBezTo>
                <a:cubicBezTo>
                  <a:pt x="8980645" y="743071"/>
                  <a:pt x="8967787" y="775297"/>
                  <a:pt x="8967787" y="814984"/>
                </a:cubicBezTo>
                <a:cubicBezTo>
                  <a:pt x="8967787" y="855624"/>
                  <a:pt x="8980724" y="888406"/>
                  <a:pt x="9006601" y="913330"/>
                </a:cubicBezTo>
                <a:cubicBezTo>
                  <a:pt x="9032477" y="938254"/>
                  <a:pt x="9072402" y="950716"/>
                  <a:pt x="9126378" y="950716"/>
                </a:cubicBezTo>
                <a:cubicBezTo>
                  <a:pt x="9167971" y="950716"/>
                  <a:pt x="9201704" y="944127"/>
                  <a:pt x="9227581" y="930951"/>
                </a:cubicBezTo>
                <a:cubicBezTo>
                  <a:pt x="9253457" y="917775"/>
                  <a:pt x="9271317" y="900074"/>
                  <a:pt x="9281159" y="877849"/>
                </a:cubicBezTo>
                <a:cubicBezTo>
                  <a:pt x="9245917" y="865784"/>
                  <a:pt x="9217658" y="854513"/>
                  <a:pt x="9196387" y="844036"/>
                </a:cubicBezTo>
                <a:cubicBezTo>
                  <a:pt x="9189402" y="853561"/>
                  <a:pt x="9180035" y="860942"/>
                  <a:pt x="9168288" y="866181"/>
                </a:cubicBezTo>
                <a:cubicBezTo>
                  <a:pt x="9156541" y="871420"/>
                  <a:pt x="9143999" y="874039"/>
                  <a:pt x="9130664" y="874039"/>
                </a:cubicBezTo>
                <a:cubicBezTo>
                  <a:pt x="9112249" y="874039"/>
                  <a:pt x="9098041" y="869674"/>
                  <a:pt x="9088040" y="860942"/>
                </a:cubicBezTo>
                <a:cubicBezTo>
                  <a:pt x="9078038" y="852211"/>
                  <a:pt x="9071768" y="840861"/>
                  <a:pt x="9069228" y="826891"/>
                </a:cubicBezTo>
                <a:lnTo>
                  <a:pt x="9224485" y="826891"/>
                </a:lnTo>
                <a:lnTo>
                  <a:pt x="9283540" y="826891"/>
                </a:lnTo>
                <a:cubicBezTo>
                  <a:pt x="9284175" y="822763"/>
                  <a:pt x="9284493" y="816572"/>
                  <a:pt x="9284493" y="808317"/>
                </a:cubicBezTo>
                <a:cubicBezTo>
                  <a:pt x="9284493" y="783552"/>
                  <a:pt x="9278143" y="761565"/>
                  <a:pt x="9265443" y="742356"/>
                </a:cubicBezTo>
                <a:cubicBezTo>
                  <a:pt x="9252743" y="723147"/>
                  <a:pt x="9234487" y="708146"/>
                  <a:pt x="9210674" y="697351"/>
                </a:cubicBezTo>
                <a:cubicBezTo>
                  <a:pt x="9186861" y="686556"/>
                  <a:pt x="9158763" y="681158"/>
                  <a:pt x="9126378" y="681158"/>
                </a:cubicBezTo>
                <a:close/>
                <a:moveTo>
                  <a:pt x="7294720" y="681158"/>
                </a:moveTo>
                <a:cubicBezTo>
                  <a:pt x="7313770" y="681158"/>
                  <a:pt x="7330281" y="685365"/>
                  <a:pt x="7344250" y="693779"/>
                </a:cubicBezTo>
                <a:cubicBezTo>
                  <a:pt x="7358220" y="702192"/>
                  <a:pt x="7368777" y="713543"/>
                  <a:pt x="7375921" y="727831"/>
                </a:cubicBezTo>
                <a:cubicBezTo>
                  <a:pt x="7383065" y="742118"/>
                  <a:pt x="7386637" y="758152"/>
                  <a:pt x="7386637" y="775932"/>
                </a:cubicBezTo>
                <a:lnTo>
                  <a:pt x="7386637" y="844512"/>
                </a:lnTo>
                <a:cubicBezTo>
                  <a:pt x="7386637" y="886739"/>
                  <a:pt x="7387431" y="920553"/>
                  <a:pt x="7389018" y="945953"/>
                </a:cubicBezTo>
                <a:lnTo>
                  <a:pt x="7281862" y="945953"/>
                </a:lnTo>
                <a:cubicBezTo>
                  <a:pt x="7283767" y="899281"/>
                  <a:pt x="7284719" y="856259"/>
                  <a:pt x="7284719" y="816890"/>
                </a:cubicBezTo>
                <a:cubicBezTo>
                  <a:pt x="7284719" y="802919"/>
                  <a:pt x="7281306" y="791807"/>
                  <a:pt x="7274480" y="783552"/>
                </a:cubicBezTo>
                <a:cubicBezTo>
                  <a:pt x="7267654" y="775297"/>
                  <a:pt x="7259002" y="771169"/>
                  <a:pt x="7248524" y="771169"/>
                </a:cubicBezTo>
                <a:cubicBezTo>
                  <a:pt x="7238047" y="771169"/>
                  <a:pt x="7229157" y="775853"/>
                  <a:pt x="7221854" y="785219"/>
                </a:cubicBezTo>
                <a:cubicBezTo>
                  <a:pt x="7214552" y="794585"/>
                  <a:pt x="7210266" y="807364"/>
                  <a:pt x="7208995" y="823557"/>
                </a:cubicBezTo>
                <a:cubicBezTo>
                  <a:pt x="7208360" y="847687"/>
                  <a:pt x="7208043" y="864832"/>
                  <a:pt x="7208043" y="874992"/>
                </a:cubicBezTo>
                <a:cubicBezTo>
                  <a:pt x="7208043" y="896582"/>
                  <a:pt x="7208678" y="920236"/>
                  <a:pt x="7209948" y="945953"/>
                </a:cubicBezTo>
                <a:lnTo>
                  <a:pt x="7096124" y="945953"/>
                </a:lnTo>
                <a:cubicBezTo>
                  <a:pt x="7098664" y="900233"/>
                  <a:pt x="7099934" y="857053"/>
                  <a:pt x="7099934" y="816413"/>
                </a:cubicBezTo>
                <a:cubicBezTo>
                  <a:pt x="7099934" y="775773"/>
                  <a:pt x="7098664" y="732276"/>
                  <a:pt x="7096124" y="685921"/>
                </a:cubicBezTo>
                <a:cubicBezTo>
                  <a:pt x="7117079" y="686873"/>
                  <a:pt x="7133113" y="687349"/>
                  <a:pt x="7144225" y="687349"/>
                </a:cubicBezTo>
                <a:cubicBezTo>
                  <a:pt x="7155973" y="687349"/>
                  <a:pt x="7172007" y="686873"/>
                  <a:pt x="7192327" y="685921"/>
                </a:cubicBezTo>
                <a:lnTo>
                  <a:pt x="7206138" y="755929"/>
                </a:lnTo>
                <a:cubicBezTo>
                  <a:pt x="7213440" y="730529"/>
                  <a:pt x="7224870" y="711718"/>
                  <a:pt x="7240428" y="699494"/>
                </a:cubicBezTo>
                <a:cubicBezTo>
                  <a:pt x="7255985" y="687270"/>
                  <a:pt x="7274083" y="681158"/>
                  <a:pt x="7294720" y="681158"/>
                </a:cubicBezTo>
                <a:close/>
                <a:moveTo>
                  <a:pt x="6904672" y="681158"/>
                </a:moveTo>
                <a:cubicBezTo>
                  <a:pt x="6953567" y="681158"/>
                  <a:pt x="6989842" y="691715"/>
                  <a:pt x="7013495" y="712829"/>
                </a:cubicBezTo>
                <a:cubicBezTo>
                  <a:pt x="7037149" y="733943"/>
                  <a:pt x="7048975" y="766407"/>
                  <a:pt x="7048975" y="810222"/>
                </a:cubicBezTo>
                <a:lnTo>
                  <a:pt x="7048975" y="866896"/>
                </a:lnTo>
                <a:cubicBezTo>
                  <a:pt x="7048975" y="877691"/>
                  <a:pt x="7050246" y="885311"/>
                  <a:pt x="7052786" y="889756"/>
                </a:cubicBezTo>
                <a:cubicBezTo>
                  <a:pt x="7055326" y="894201"/>
                  <a:pt x="7060405" y="897376"/>
                  <a:pt x="7068025" y="899281"/>
                </a:cubicBezTo>
                <a:lnTo>
                  <a:pt x="7066120" y="944048"/>
                </a:lnTo>
                <a:cubicBezTo>
                  <a:pt x="7055960" y="945636"/>
                  <a:pt x="7047150" y="946747"/>
                  <a:pt x="7039689" y="947382"/>
                </a:cubicBezTo>
                <a:cubicBezTo>
                  <a:pt x="7032227" y="948017"/>
                  <a:pt x="7022305" y="948334"/>
                  <a:pt x="7009923" y="948334"/>
                </a:cubicBezTo>
                <a:cubicBezTo>
                  <a:pt x="6982619" y="948334"/>
                  <a:pt x="6964521" y="942223"/>
                  <a:pt x="6955630" y="929999"/>
                </a:cubicBezTo>
                <a:cubicBezTo>
                  <a:pt x="6946741" y="917775"/>
                  <a:pt x="6942296" y="902138"/>
                  <a:pt x="6942296" y="883088"/>
                </a:cubicBezTo>
                <a:lnTo>
                  <a:pt x="6942296" y="871182"/>
                </a:lnTo>
                <a:cubicBezTo>
                  <a:pt x="6933089" y="897217"/>
                  <a:pt x="6919673" y="916585"/>
                  <a:pt x="6902052" y="929284"/>
                </a:cubicBezTo>
                <a:cubicBezTo>
                  <a:pt x="6884431" y="941984"/>
                  <a:pt x="6861968" y="948334"/>
                  <a:pt x="6834663" y="948334"/>
                </a:cubicBezTo>
                <a:cubicBezTo>
                  <a:pt x="6802914" y="948334"/>
                  <a:pt x="6779022" y="941984"/>
                  <a:pt x="6762988" y="929284"/>
                </a:cubicBezTo>
                <a:cubicBezTo>
                  <a:pt x="6746954" y="916585"/>
                  <a:pt x="6738937" y="897693"/>
                  <a:pt x="6738937" y="872611"/>
                </a:cubicBezTo>
                <a:cubicBezTo>
                  <a:pt x="6738937" y="851973"/>
                  <a:pt x="6745763" y="835781"/>
                  <a:pt x="6759416" y="824033"/>
                </a:cubicBezTo>
                <a:cubicBezTo>
                  <a:pt x="6773069" y="812286"/>
                  <a:pt x="6794182" y="804189"/>
                  <a:pt x="6822757" y="799744"/>
                </a:cubicBezTo>
                <a:cubicBezTo>
                  <a:pt x="6798627" y="782599"/>
                  <a:pt x="6774497" y="767677"/>
                  <a:pt x="6750367" y="754977"/>
                </a:cubicBezTo>
                <a:cubicBezTo>
                  <a:pt x="6769417" y="730847"/>
                  <a:pt x="6791166" y="712511"/>
                  <a:pt x="6815613" y="699970"/>
                </a:cubicBezTo>
                <a:cubicBezTo>
                  <a:pt x="6840060" y="687429"/>
                  <a:pt x="6869747" y="681158"/>
                  <a:pt x="6904672" y="681158"/>
                </a:cubicBezTo>
                <a:close/>
                <a:moveTo>
                  <a:pt x="6266020" y="681158"/>
                </a:moveTo>
                <a:cubicBezTo>
                  <a:pt x="6286658" y="681158"/>
                  <a:pt x="6305232" y="687032"/>
                  <a:pt x="6321741" y="698779"/>
                </a:cubicBezTo>
                <a:cubicBezTo>
                  <a:pt x="6338251" y="710527"/>
                  <a:pt x="6351110" y="726481"/>
                  <a:pt x="6360318" y="746643"/>
                </a:cubicBezTo>
                <a:cubicBezTo>
                  <a:pt x="6369525" y="766804"/>
                  <a:pt x="6374129" y="788949"/>
                  <a:pt x="6374129" y="813079"/>
                </a:cubicBezTo>
                <a:cubicBezTo>
                  <a:pt x="6374129" y="836892"/>
                  <a:pt x="6369525" y="859355"/>
                  <a:pt x="6360318" y="880469"/>
                </a:cubicBezTo>
                <a:cubicBezTo>
                  <a:pt x="6351110" y="901583"/>
                  <a:pt x="6338172" y="918569"/>
                  <a:pt x="6321504" y="931427"/>
                </a:cubicBezTo>
                <a:cubicBezTo>
                  <a:pt x="6304834" y="944286"/>
                  <a:pt x="6285864" y="950716"/>
                  <a:pt x="6264592" y="950716"/>
                </a:cubicBezTo>
                <a:cubicBezTo>
                  <a:pt x="6239826" y="950716"/>
                  <a:pt x="6218634" y="945556"/>
                  <a:pt x="6201012" y="935238"/>
                </a:cubicBezTo>
                <a:cubicBezTo>
                  <a:pt x="6183391" y="924919"/>
                  <a:pt x="6170294" y="908964"/>
                  <a:pt x="6161722" y="887374"/>
                </a:cubicBezTo>
                <a:cubicBezTo>
                  <a:pt x="6161722" y="905472"/>
                  <a:pt x="6162356" y="934523"/>
                  <a:pt x="6163627" y="974528"/>
                </a:cubicBezTo>
                <a:cubicBezTo>
                  <a:pt x="6164896" y="1013263"/>
                  <a:pt x="6165531" y="1040568"/>
                  <a:pt x="6165531" y="1056443"/>
                </a:cubicBezTo>
                <a:lnTo>
                  <a:pt x="6057899" y="1056443"/>
                </a:lnTo>
                <a:cubicBezTo>
                  <a:pt x="6059804" y="997388"/>
                  <a:pt x="6060756" y="935634"/>
                  <a:pt x="6060756" y="871182"/>
                </a:cubicBezTo>
                <a:cubicBezTo>
                  <a:pt x="6060756" y="806729"/>
                  <a:pt x="6059804" y="744976"/>
                  <a:pt x="6057899" y="685921"/>
                </a:cubicBezTo>
                <a:lnTo>
                  <a:pt x="6149339" y="685921"/>
                </a:lnTo>
                <a:lnTo>
                  <a:pt x="6163150" y="745452"/>
                </a:lnTo>
                <a:cubicBezTo>
                  <a:pt x="6172040" y="723227"/>
                  <a:pt x="6185375" y="706955"/>
                  <a:pt x="6203155" y="696636"/>
                </a:cubicBezTo>
                <a:cubicBezTo>
                  <a:pt x="6220935" y="686317"/>
                  <a:pt x="6241890" y="681158"/>
                  <a:pt x="6266020" y="681158"/>
                </a:cubicBezTo>
                <a:close/>
                <a:moveTo>
                  <a:pt x="5868828" y="681158"/>
                </a:moveTo>
                <a:cubicBezTo>
                  <a:pt x="5901212" y="681158"/>
                  <a:pt x="5929311" y="686556"/>
                  <a:pt x="5953124" y="697351"/>
                </a:cubicBezTo>
                <a:cubicBezTo>
                  <a:pt x="5976936" y="708146"/>
                  <a:pt x="5995192" y="723147"/>
                  <a:pt x="6007893" y="742356"/>
                </a:cubicBezTo>
                <a:cubicBezTo>
                  <a:pt x="6020593" y="761565"/>
                  <a:pt x="6026943" y="783552"/>
                  <a:pt x="6026943" y="808317"/>
                </a:cubicBezTo>
                <a:cubicBezTo>
                  <a:pt x="6026943" y="816572"/>
                  <a:pt x="6026625" y="822763"/>
                  <a:pt x="6025991" y="826891"/>
                </a:cubicBezTo>
                <a:lnTo>
                  <a:pt x="5966935" y="826891"/>
                </a:lnTo>
                <a:lnTo>
                  <a:pt x="5811678" y="826891"/>
                </a:lnTo>
                <a:cubicBezTo>
                  <a:pt x="5814217" y="840861"/>
                  <a:pt x="5820488" y="852211"/>
                  <a:pt x="5830489" y="860942"/>
                </a:cubicBezTo>
                <a:cubicBezTo>
                  <a:pt x="5840491" y="869674"/>
                  <a:pt x="5854698" y="874039"/>
                  <a:pt x="5873114" y="874039"/>
                </a:cubicBezTo>
                <a:cubicBezTo>
                  <a:pt x="5886449" y="874039"/>
                  <a:pt x="5898990" y="871420"/>
                  <a:pt x="5910738" y="866181"/>
                </a:cubicBezTo>
                <a:cubicBezTo>
                  <a:pt x="5922485" y="860942"/>
                  <a:pt x="5931851" y="853561"/>
                  <a:pt x="5938836" y="844036"/>
                </a:cubicBezTo>
                <a:cubicBezTo>
                  <a:pt x="5960109" y="854513"/>
                  <a:pt x="5988367" y="865784"/>
                  <a:pt x="6023609" y="877849"/>
                </a:cubicBezTo>
                <a:cubicBezTo>
                  <a:pt x="6013766" y="900074"/>
                  <a:pt x="5995907" y="917775"/>
                  <a:pt x="5970031" y="930951"/>
                </a:cubicBezTo>
                <a:cubicBezTo>
                  <a:pt x="5944155" y="944127"/>
                  <a:pt x="5910420" y="950716"/>
                  <a:pt x="5868828" y="950716"/>
                </a:cubicBezTo>
                <a:cubicBezTo>
                  <a:pt x="5814853" y="950716"/>
                  <a:pt x="5774926" y="938254"/>
                  <a:pt x="5749051" y="913330"/>
                </a:cubicBezTo>
                <a:cubicBezTo>
                  <a:pt x="5723174" y="888406"/>
                  <a:pt x="5710236" y="855624"/>
                  <a:pt x="5710236" y="814984"/>
                </a:cubicBezTo>
                <a:cubicBezTo>
                  <a:pt x="5710236" y="775297"/>
                  <a:pt x="5723095" y="743071"/>
                  <a:pt x="5748812" y="718306"/>
                </a:cubicBezTo>
                <a:cubicBezTo>
                  <a:pt x="5774530" y="693541"/>
                  <a:pt x="5814536" y="681158"/>
                  <a:pt x="5868828" y="681158"/>
                </a:cubicBezTo>
                <a:close/>
                <a:moveTo>
                  <a:pt x="4506753" y="681158"/>
                </a:moveTo>
                <a:cubicBezTo>
                  <a:pt x="4539137" y="681158"/>
                  <a:pt x="4567237" y="686556"/>
                  <a:pt x="4591049" y="697351"/>
                </a:cubicBezTo>
                <a:cubicBezTo>
                  <a:pt x="4614861" y="708146"/>
                  <a:pt x="4633118" y="723147"/>
                  <a:pt x="4645818" y="742356"/>
                </a:cubicBezTo>
                <a:cubicBezTo>
                  <a:pt x="4658518" y="761565"/>
                  <a:pt x="4664868" y="783552"/>
                  <a:pt x="4664868" y="808317"/>
                </a:cubicBezTo>
                <a:cubicBezTo>
                  <a:pt x="4664868" y="816572"/>
                  <a:pt x="4664550" y="822763"/>
                  <a:pt x="4663915" y="826891"/>
                </a:cubicBezTo>
                <a:lnTo>
                  <a:pt x="4604860" y="826891"/>
                </a:lnTo>
                <a:lnTo>
                  <a:pt x="4449603" y="826891"/>
                </a:lnTo>
                <a:cubicBezTo>
                  <a:pt x="4452143" y="840861"/>
                  <a:pt x="4458414" y="852211"/>
                  <a:pt x="4468415" y="860942"/>
                </a:cubicBezTo>
                <a:cubicBezTo>
                  <a:pt x="4478416" y="869674"/>
                  <a:pt x="4492624" y="874039"/>
                  <a:pt x="4511040" y="874039"/>
                </a:cubicBezTo>
                <a:cubicBezTo>
                  <a:pt x="4524374" y="874039"/>
                  <a:pt x="4536915" y="871420"/>
                  <a:pt x="4548663" y="866181"/>
                </a:cubicBezTo>
                <a:cubicBezTo>
                  <a:pt x="4560411" y="860942"/>
                  <a:pt x="4569776" y="853561"/>
                  <a:pt x="4576761" y="844036"/>
                </a:cubicBezTo>
                <a:cubicBezTo>
                  <a:pt x="4598034" y="854513"/>
                  <a:pt x="4626292" y="865784"/>
                  <a:pt x="4661534" y="877849"/>
                </a:cubicBezTo>
                <a:cubicBezTo>
                  <a:pt x="4651691" y="900074"/>
                  <a:pt x="4633832" y="917775"/>
                  <a:pt x="4607956" y="930951"/>
                </a:cubicBezTo>
                <a:cubicBezTo>
                  <a:pt x="4582080" y="944127"/>
                  <a:pt x="4548345" y="950716"/>
                  <a:pt x="4506753" y="950716"/>
                </a:cubicBezTo>
                <a:cubicBezTo>
                  <a:pt x="4452778" y="950716"/>
                  <a:pt x="4412852" y="938254"/>
                  <a:pt x="4386976" y="913330"/>
                </a:cubicBezTo>
                <a:cubicBezTo>
                  <a:pt x="4361100" y="888406"/>
                  <a:pt x="4348161" y="855624"/>
                  <a:pt x="4348161" y="814984"/>
                </a:cubicBezTo>
                <a:cubicBezTo>
                  <a:pt x="4348161" y="775297"/>
                  <a:pt x="4361021" y="743071"/>
                  <a:pt x="4386738" y="718306"/>
                </a:cubicBezTo>
                <a:cubicBezTo>
                  <a:pt x="4412455" y="693541"/>
                  <a:pt x="4452461" y="681158"/>
                  <a:pt x="4506753" y="681158"/>
                </a:cubicBezTo>
                <a:close/>
                <a:moveTo>
                  <a:pt x="3887628" y="681158"/>
                </a:moveTo>
                <a:cubicBezTo>
                  <a:pt x="3920013" y="681158"/>
                  <a:pt x="3948112" y="686556"/>
                  <a:pt x="3971924" y="697351"/>
                </a:cubicBezTo>
                <a:cubicBezTo>
                  <a:pt x="3995737" y="708146"/>
                  <a:pt x="4013993" y="723147"/>
                  <a:pt x="4026693" y="742356"/>
                </a:cubicBezTo>
                <a:cubicBezTo>
                  <a:pt x="4039393" y="761565"/>
                  <a:pt x="4045743" y="783552"/>
                  <a:pt x="4045743" y="808317"/>
                </a:cubicBezTo>
                <a:cubicBezTo>
                  <a:pt x="4045743" y="816572"/>
                  <a:pt x="4045425" y="822763"/>
                  <a:pt x="4044790" y="826891"/>
                </a:cubicBezTo>
                <a:lnTo>
                  <a:pt x="3985735" y="826891"/>
                </a:lnTo>
                <a:lnTo>
                  <a:pt x="3830478" y="826891"/>
                </a:lnTo>
                <a:cubicBezTo>
                  <a:pt x="3833018" y="840861"/>
                  <a:pt x="3839288" y="852211"/>
                  <a:pt x="3849290" y="860942"/>
                </a:cubicBezTo>
                <a:cubicBezTo>
                  <a:pt x="3859291" y="869674"/>
                  <a:pt x="3873499" y="874039"/>
                  <a:pt x="3891914" y="874039"/>
                </a:cubicBezTo>
                <a:cubicBezTo>
                  <a:pt x="3905249" y="874039"/>
                  <a:pt x="3917790" y="871420"/>
                  <a:pt x="3929538" y="866181"/>
                </a:cubicBezTo>
                <a:cubicBezTo>
                  <a:pt x="3941285" y="860942"/>
                  <a:pt x="3950652" y="853561"/>
                  <a:pt x="3957637" y="844036"/>
                </a:cubicBezTo>
                <a:cubicBezTo>
                  <a:pt x="3978909" y="854513"/>
                  <a:pt x="4007167" y="865784"/>
                  <a:pt x="4042409" y="877849"/>
                </a:cubicBezTo>
                <a:cubicBezTo>
                  <a:pt x="4032567" y="900074"/>
                  <a:pt x="4014707" y="917775"/>
                  <a:pt x="3988831" y="930951"/>
                </a:cubicBezTo>
                <a:cubicBezTo>
                  <a:pt x="3962955" y="944127"/>
                  <a:pt x="3929221" y="950716"/>
                  <a:pt x="3887628" y="950716"/>
                </a:cubicBezTo>
                <a:cubicBezTo>
                  <a:pt x="3833653" y="950716"/>
                  <a:pt x="3793728" y="938254"/>
                  <a:pt x="3767851" y="913330"/>
                </a:cubicBezTo>
                <a:cubicBezTo>
                  <a:pt x="3741975" y="888406"/>
                  <a:pt x="3729037" y="855624"/>
                  <a:pt x="3729037" y="814984"/>
                </a:cubicBezTo>
                <a:cubicBezTo>
                  <a:pt x="3729037" y="775297"/>
                  <a:pt x="3741895" y="743071"/>
                  <a:pt x="3767613" y="718306"/>
                </a:cubicBezTo>
                <a:cubicBezTo>
                  <a:pt x="3793330" y="693541"/>
                  <a:pt x="3833336" y="681158"/>
                  <a:pt x="3887628" y="681158"/>
                </a:cubicBezTo>
                <a:close/>
                <a:moveTo>
                  <a:pt x="3115628" y="681158"/>
                </a:moveTo>
                <a:cubicBezTo>
                  <a:pt x="3152140" y="681158"/>
                  <a:pt x="3182699" y="687111"/>
                  <a:pt x="3207306" y="699018"/>
                </a:cubicBezTo>
                <a:cubicBezTo>
                  <a:pt x="3231912" y="710924"/>
                  <a:pt x="3250089" y="726958"/>
                  <a:pt x="3261836" y="747119"/>
                </a:cubicBezTo>
                <a:cubicBezTo>
                  <a:pt x="3273583" y="767280"/>
                  <a:pt x="3279457" y="789902"/>
                  <a:pt x="3279457" y="814984"/>
                </a:cubicBezTo>
                <a:cubicBezTo>
                  <a:pt x="3279457" y="855942"/>
                  <a:pt x="3265885" y="888803"/>
                  <a:pt x="3238738" y="913568"/>
                </a:cubicBezTo>
                <a:cubicBezTo>
                  <a:pt x="3211592" y="938333"/>
                  <a:pt x="3170555" y="950716"/>
                  <a:pt x="3115628" y="950716"/>
                </a:cubicBezTo>
                <a:cubicBezTo>
                  <a:pt x="3061335" y="950716"/>
                  <a:pt x="3021409" y="938254"/>
                  <a:pt x="2995851" y="913330"/>
                </a:cubicBezTo>
                <a:cubicBezTo>
                  <a:pt x="2970292" y="888406"/>
                  <a:pt x="2957512" y="855624"/>
                  <a:pt x="2957512" y="814984"/>
                </a:cubicBezTo>
                <a:cubicBezTo>
                  <a:pt x="2957512" y="775297"/>
                  <a:pt x="2970292" y="743071"/>
                  <a:pt x="2995851" y="718306"/>
                </a:cubicBezTo>
                <a:cubicBezTo>
                  <a:pt x="3021409" y="693541"/>
                  <a:pt x="3061335" y="681158"/>
                  <a:pt x="3115628" y="681158"/>
                </a:cubicBezTo>
                <a:close/>
                <a:moveTo>
                  <a:pt x="1810703" y="681158"/>
                </a:moveTo>
                <a:cubicBezTo>
                  <a:pt x="1847215" y="681158"/>
                  <a:pt x="1877774" y="687111"/>
                  <a:pt x="1902381" y="699018"/>
                </a:cubicBezTo>
                <a:cubicBezTo>
                  <a:pt x="1926987" y="710924"/>
                  <a:pt x="1945164" y="726958"/>
                  <a:pt x="1956911" y="747119"/>
                </a:cubicBezTo>
                <a:cubicBezTo>
                  <a:pt x="1968659" y="767280"/>
                  <a:pt x="1974532" y="789902"/>
                  <a:pt x="1974532" y="814984"/>
                </a:cubicBezTo>
                <a:cubicBezTo>
                  <a:pt x="1974532" y="855942"/>
                  <a:pt x="1960960" y="888803"/>
                  <a:pt x="1933813" y="913568"/>
                </a:cubicBezTo>
                <a:cubicBezTo>
                  <a:pt x="1906667" y="938333"/>
                  <a:pt x="1865630" y="950716"/>
                  <a:pt x="1810703" y="950716"/>
                </a:cubicBezTo>
                <a:cubicBezTo>
                  <a:pt x="1756410" y="950716"/>
                  <a:pt x="1716484" y="938254"/>
                  <a:pt x="1690925" y="913330"/>
                </a:cubicBezTo>
                <a:cubicBezTo>
                  <a:pt x="1665367" y="888406"/>
                  <a:pt x="1652587" y="855624"/>
                  <a:pt x="1652587" y="814984"/>
                </a:cubicBezTo>
                <a:cubicBezTo>
                  <a:pt x="1652587" y="775297"/>
                  <a:pt x="1665367" y="743071"/>
                  <a:pt x="1690925" y="718306"/>
                </a:cubicBezTo>
                <a:cubicBezTo>
                  <a:pt x="1716484" y="693541"/>
                  <a:pt x="1756410" y="681158"/>
                  <a:pt x="1810703" y="681158"/>
                </a:cubicBezTo>
                <a:close/>
                <a:moveTo>
                  <a:pt x="1012507" y="678777"/>
                </a:moveTo>
                <a:cubicBezTo>
                  <a:pt x="1005522" y="678777"/>
                  <a:pt x="999648" y="680523"/>
                  <a:pt x="994886" y="684016"/>
                </a:cubicBezTo>
                <a:cubicBezTo>
                  <a:pt x="990123" y="687508"/>
                  <a:pt x="987742" y="692112"/>
                  <a:pt x="987742" y="697827"/>
                </a:cubicBezTo>
                <a:cubicBezTo>
                  <a:pt x="987742" y="701954"/>
                  <a:pt x="989013" y="705685"/>
                  <a:pt x="991552" y="709019"/>
                </a:cubicBezTo>
                <a:cubicBezTo>
                  <a:pt x="994092" y="712353"/>
                  <a:pt x="999490" y="717671"/>
                  <a:pt x="1007745" y="724973"/>
                </a:cubicBezTo>
                <a:cubicBezTo>
                  <a:pt x="1018857" y="719576"/>
                  <a:pt x="1026318" y="714654"/>
                  <a:pt x="1030129" y="710209"/>
                </a:cubicBezTo>
                <a:cubicBezTo>
                  <a:pt x="1033939" y="705764"/>
                  <a:pt x="1035843" y="701319"/>
                  <a:pt x="1035843" y="696874"/>
                </a:cubicBezTo>
                <a:cubicBezTo>
                  <a:pt x="1035843" y="692430"/>
                  <a:pt x="1033780" y="688302"/>
                  <a:pt x="1029652" y="684492"/>
                </a:cubicBezTo>
                <a:cubicBezTo>
                  <a:pt x="1025525" y="680682"/>
                  <a:pt x="1019810" y="678777"/>
                  <a:pt x="1012507" y="678777"/>
                </a:cubicBezTo>
                <a:close/>
                <a:moveTo>
                  <a:pt x="219551" y="672586"/>
                </a:moveTo>
                <a:cubicBezTo>
                  <a:pt x="208439" y="701478"/>
                  <a:pt x="192087" y="745134"/>
                  <a:pt x="170497" y="803554"/>
                </a:cubicBezTo>
                <a:lnTo>
                  <a:pt x="268129" y="803554"/>
                </a:lnTo>
                <a:cubicBezTo>
                  <a:pt x="256064" y="770217"/>
                  <a:pt x="243681" y="736879"/>
                  <a:pt x="230981" y="703542"/>
                </a:cubicBezTo>
                <a:close/>
                <a:moveTo>
                  <a:pt x="10563701" y="633533"/>
                </a:moveTo>
                <a:cubicBezTo>
                  <a:pt x="10561478" y="648138"/>
                  <a:pt x="10554651" y="660679"/>
                  <a:pt x="10543222" y="671157"/>
                </a:cubicBezTo>
                <a:cubicBezTo>
                  <a:pt x="10531791" y="681634"/>
                  <a:pt x="10517821" y="686873"/>
                  <a:pt x="10501311" y="686873"/>
                </a:cubicBezTo>
                <a:lnTo>
                  <a:pt x="10501311" y="771169"/>
                </a:lnTo>
                <a:cubicBezTo>
                  <a:pt x="10517504" y="769899"/>
                  <a:pt x="10533061" y="768947"/>
                  <a:pt x="10547984" y="768312"/>
                </a:cubicBezTo>
                <a:lnTo>
                  <a:pt x="10547508" y="848798"/>
                </a:lnTo>
                <a:cubicBezTo>
                  <a:pt x="10547508" y="880866"/>
                  <a:pt x="10555207" y="905869"/>
                  <a:pt x="10570606" y="923808"/>
                </a:cubicBezTo>
                <a:cubicBezTo>
                  <a:pt x="10586005" y="941746"/>
                  <a:pt x="10612278" y="950716"/>
                  <a:pt x="10649426" y="950716"/>
                </a:cubicBezTo>
                <a:cubicBezTo>
                  <a:pt x="10664665" y="950716"/>
                  <a:pt x="10677047" y="950398"/>
                  <a:pt x="10686572" y="949763"/>
                </a:cubicBezTo>
                <a:cubicBezTo>
                  <a:pt x="10696097" y="949128"/>
                  <a:pt x="10707845" y="947541"/>
                  <a:pt x="10721815" y="945001"/>
                </a:cubicBezTo>
                <a:cubicBezTo>
                  <a:pt x="10721179" y="924681"/>
                  <a:pt x="10720863" y="911663"/>
                  <a:pt x="10720863" y="905948"/>
                </a:cubicBezTo>
                <a:cubicBezTo>
                  <a:pt x="10720863" y="893883"/>
                  <a:pt x="10721498" y="881977"/>
                  <a:pt x="10722768" y="870229"/>
                </a:cubicBezTo>
                <a:cubicBezTo>
                  <a:pt x="10716101" y="871499"/>
                  <a:pt x="10709115" y="872134"/>
                  <a:pt x="10701813" y="872134"/>
                </a:cubicBezTo>
                <a:cubicBezTo>
                  <a:pt x="10682763" y="872134"/>
                  <a:pt x="10669507" y="867293"/>
                  <a:pt x="10662046" y="857609"/>
                </a:cubicBezTo>
                <a:cubicBezTo>
                  <a:pt x="10654585" y="847925"/>
                  <a:pt x="10650854" y="834511"/>
                  <a:pt x="10650854" y="817366"/>
                </a:cubicBezTo>
                <a:lnTo>
                  <a:pt x="10651330" y="766883"/>
                </a:lnTo>
                <a:cubicBezTo>
                  <a:pt x="10675460" y="767836"/>
                  <a:pt x="10702129" y="769264"/>
                  <a:pt x="10731340" y="771169"/>
                </a:cubicBezTo>
                <a:lnTo>
                  <a:pt x="10731340" y="686873"/>
                </a:lnTo>
                <a:lnTo>
                  <a:pt x="10639424" y="686873"/>
                </a:lnTo>
                <a:cubicBezTo>
                  <a:pt x="10659109" y="673538"/>
                  <a:pt x="10677047" y="655758"/>
                  <a:pt x="10693240" y="633533"/>
                </a:cubicBezTo>
                <a:close/>
                <a:moveTo>
                  <a:pt x="7477600" y="633533"/>
                </a:moveTo>
                <a:lnTo>
                  <a:pt x="7607141" y="633533"/>
                </a:lnTo>
                <a:cubicBezTo>
                  <a:pt x="7590948" y="655758"/>
                  <a:pt x="7573009" y="673538"/>
                  <a:pt x="7553324" y="686873"/>
                </a:cubicBezTo>
                <a:lnTo>
                  <a:pt x="7645241" y="686873"/>
                </a:lnTo>
                <a:lnTo>
                  <a:pt x="7645241" y="771169"/>
                </a:lnTo>
                <a:cubicBezTo>
                  <a:pt x="7616031" y="769264"/>
                  <a:pt x="7589360" y="767836"/>
                  <a:pt x="7565230" y="766883"/>
                </a:cubicBezTo>
                <a:lnTo>
                  <a:pt x="7564754" y="817366"/>
                </a:lnTo>
                <a:cubicBezTo>
                  <a:pt x="7564754" y="834511"/>
                  <a:pt x="7568485" y="847925"/>
                  <a:pt x="7575946" y="857609"/>
                </a:cubicBezTo>
                <a:cubicBezTo>
                  <a:pt x="7583407" y="867293"/>
                  <a:pt x="7596663" y="872134"/>
                  <a:pt x="7615713" y="872134"/>
                </a:cubicBezTo>
                <a:cubicBezTo>
                  <a:pt x="7623015" y="872134"/>
                  <a:pt x="7630000" y="871499"/>
                  <a:pt x="7636668" y="870229"/>
                </a:cubicBezTo>
                <a:cubicBezTo>
                  <a:pt x="7635398" y="881977"/>
                  <a:pt x="7634763" y="893883"/>
                  <a:pt x="7634763" y="905948"/>
                </a:cubicBezTo>
                <a:cubicBezTo>
                  <a:pt x="7634763" y="911663"/>
                  <a:pt x="7635081" y="924681"/>
                  <a:pt x="7635716" y="945001"/>
                </a:cubicBezTo>
                <a:cubicBezTo>
                  <a:pt x="7621746" y="947541"/>
                  <a:pt x="7609998" y="949128"/>
                  <a:pt x="7600473" y="949763"/>
                </a:cubicBezTo>
                <a:cubicBezTo>
                  <a:pt x="7590948" y="950398"/>
                  <a:pt x="7578566" y="950716"/>
                  <a:pt x="7563325" y="950716"/>
                </a:cubicBezTo>
                <a:cubicBezTo>
                  <a:pt x="7526178" y="950716"/>
                  <a:pt x="7499905" y="941746"/>
                  <a:pt x="7484506" y="923808"/>
                </a:cubicBezTo>
                <a:cubicBezTo>
                  <a:pt x="7469107" y="905869"/>
                  <a:pt x="7461408" y="880866"/>
                  <a:pt x="7461408" y="848798"/>
                </a:cubicBezTo>
                <a:lnTo>
                  <a:pt x="7461884" y="768312"/>
                </a:lnTo>
                <a:cubicBezTo>
                  <a:pt x="7446962" y="768947"/>
                  <a:pt x="7431404" y="769899"/>
                  <a:pt x="7415212" y="771169"/>
                </a:cubicBezTo>
                <a:lnTo>
                  <a:pt x="7415212" y="686873"/>
                </a:lnTo>
                <a:cubicBezTo>
                  <a:pt x="7431722" y="686873"/>
                  <a:pt x="7445692" y="681634"/>
                  <a:pt x="7457122" y="671157"/>
                </a:cubicBezTo>
                <a:cubicBezTo>
                  <a:pt x="7468552" y="660679"/>
                  <a:pt x="7475378" y="648138"/>
                  <a:pt x="7477600" y="633533"/>
                </a:cubicBezTo>
                <a:close/>
                <a:moveTo>
                  <a:pt x="7800021" y="600196"/>
                </a:moveTo>
                <a:lnTo>
                  <a:pt x="7961947" y="600196"/>
                </a:lnTo>
                <a:lnTo>
                  <a:pt x="8003380" y="825462"/>
                </a:lnTo>
                <a:lnTo>
                  <a:pt x="8039575" y="600196"/>
                </a:lnTo>
                <a:lnTo>
                  <a:pt x="8208168" y="600196"/>
                </a:lnTo>
                <a:lnTo>
                  <a:pt x="8245315" y="945953"/>
                </a:lnTo>
                <a:lnTo>
                  <a:pt x="8121967" y="945953"/>
                </a:lnTo>
                <a:lnTo>
                  <a:pt x="8114347" y="699256"/>
                </a:lnTo>
                <a:lnTo>
                  <a:pt x="8066721" y="945953"/>
                </a:lnTo>
                <a:lnTo>
                  <a:pt x="7941944" y="945953"/>
                </a:lnTo>
                <a:lnTo>
                  <a:pt x="7893367" y="701161"/>
                </a:lnTo>
                <a:lnTo>
                  <a:pt x="7886223" y="945953"/>
                </a:lnTo>
                <a:lnTo>
                  <a:pt x="7762874" y="945953"/>
                </a:lnTo>
                <a:close/>
                <a:moveTo>
                  <a:pt x="5153024" y="600196"/>
                </a:moveTo>
                <a:lnTo>
                  <a:pt x="5523070" y="600196"/>
                </a:lnTo>
                <a:lnTo>
                  <a:pt x="5523070" y="686397"/>
                </a:lnTo>
                <a:lnTo>
                  <a:pt x="5265419" y="686397"/>
                </a:lnTo>
                <a:lnTo>
                  <a:pt x="5265419" y="732117"/>
                </a:lnTo>
                <a:cubicBezTo>
                  <a:pt x="5280659" y="732434"/>
                  <a:pt x="5303201" y="732593"/>
                  <a:pt x="5333046" y="732593"/>
                </a:cubicBezTo>
                <a:cubicBezTo>
                  <a:pt x="5383529" y="732593"/>
                  <a:pt x="5435758" y="731641"/>
                  <a:pt x="5489733" y="729736"/>
                </a:cubicBezTo>
                <a:lnTo>
                  <a:pt x="5489733" y="811651"/>
                </a:lnTo>
                <a:cubicBezTo>
                  <a:pt x="5435758" y="809746"/>
                  <a:pt x="5383529" y="808793"/>
                  <a:pt x="5333046" y="808793"/>
                </a:cubicBezTo>
                <a:cubicBezTo>
                  <a:pt x="5303201" y="808793"/>
                  <a:pt x="5280659" y="808952"/>
                  <a:pt x="5265419" y="809269"/>
                </a:cubicBezTo>
                <a:lnTo>
                  <a:pt x="5265419" y="858800"/>
                </a:lnTo>
                <a:cubicBezTo>
                  <a:pt x="5386069" y="858164"/>
                  <a:pt x="5473540" y="856418"/>
                  <a:pt x="5527833" y="853561"/>
                </a:cubicBezTo>
                <a:cubicBezTo>
                  <a:pt x="5525610" y="866578"/>
                  <a:pt x="5524261" y="879993"/>
                  <a:pt x="5523784" y="893804"/>
                </a:cubicBezTo>
                <a:cubicBezTo>
                  <a:pt x="5523308" y="907615"/>
                  <a:pt x="5523070" y="924998"/>
                  <a:pt x="5523070" y="945953"/>
                </a:cubicBezTo>
                <a:lnTo>
                  <a:pt x="5153024" y="945953"/>
                </a:lnTo>
                <a:cubicBezTo>
                  <a:pt x="5155564" y="884358"/>
                  <a:pt x="5156834" y="826732"/>
                  <a:pt x="5156834" y="773074"/>
                </a:cubicBezTo>
                <a:cubicBezTo>
                  <a:pt x="5156834" y="719417"/>
                  <a:pt x="5155564" y="661791"/>
                  <a:pt x="5153024" y="600196"/>
                </a:cubicBezTo>
                <a:close/>
                <a:moveTo>
                  <a:pt x="2543175" y="600196"/>
                </a:moveTo>
                <a:lnTo>
                  <a:pt x="2660332" y="600196"/>
                </a:lnTo>
                <a:lnTo>
                  <a:pt x="2660332" y="600672"/>
                </a:lnTo>
                <a:lnTo>
                  <a:pt x="2759393" y="600672"/>
                </a:lnTo>
                <a:cubicBezTo>
                  <a:pt x="2822575" y="600672"/>
                  <a:pt x="2866549" y="611864"/>
                  <a:pt x="2891314" y="634248"/>
                </a:cubicBezTo>
                <a:cubicBezTo>
                  <a:pt x="2916078" y="656631"/>
                  <a:pt x="2928461" y="688143"/>
                  <a:pt x="2928461" y="728783"/>
                </a:cubicBezTo>
                <a:cubicBezTo>
                  <a:pt x="2928461" y="756723"/>
                  <a:pt x="2923540" y="780456"/>
                  <a:pt x="2913698" y="799983"/>
                </a:cubicBezTo>
                <a:cubicBezTo>
                  <a:pt x="2903855" y="819509"/>
                  <a:pt x="2886551" y="834749"/>
                  <a:pt x="2861787" y="845703"/>
                </a:cubicBezTo>
                <a:cubicBezTo>
                  <a:pt x="2837021" y="856656"/>
                  <a:pt x="2802890" y="862133"/>
                  <a:pt x="2759393" y="862133"/>
                </a:cubicBezTo>
                <a:lnTo>
                  <a:pt x="2660332" y="862133"/>
                </a:lnTo>
                <a:lnTo>
                  <a:pt x="2660332" y="945953"/>
                </a:lnTo>
                <a:lnTo>
                  <a:pt x="2543175" y="945953"/>
                </a:lnTo>
                <a:cubicBezTo>
                  <a:pt x="2545715" y="884358"/>
                  <a:pt x="2546985" y="826732"/>
                  <a:pt x="2546985" y="773074"/>
                </a:cubicBezTo>
                <a:cubicBezTo>
                  <a:pt x="2546985" y="719417"/>
                  <a:pt x="2545715" y="661791"/>
                  <a:pt x="2543175" y="600196"/>
                </a:cubicBezTo>
                <a:close/>
                <a:moveTo>
                  <a:pt x="2009775" y="600196"/>
                </a:moveTo>
                <a:lnTo>
                  <a:pt x="2418874" y="600196"/>
                </a:lnTo>
                <a:lnTo>
                  <a:pt x="2418874" y="700208"/>
                </a:lnTo>
                <a:cubicBezTo>
                  <a:pt x="2369026" y="698621"/>
                  <a:pt x="2320608" y="697668"/>
                  <a:pt x="2273617" y="697351"/>
                </a:cubicBezTo>
                <a:lnTo>
                  <a:pt x="2273617" y="945953"/>
                </a:lnTo>
                <a:lnTo>
                  <a:pt x="2154555" y="945953"/>
                </a:lnTo>
                <a:lnTo>
                  <a:pt x="2154555" y="697351"/>
                </a:lnTo>
                <a:cubicBezTo>
                  <a:pt x="2107247" y="697668"/>
                  <a:pt x="2058988" y="698621"/>
                  <a:pt x="2009775" y="700208"/>
                </a:cubicBezTo>
                <a:close/>
                <a:moveTo>
                  <a:pt x="1343025" y="600196"/>
                </a:moveTo>
                <a:lnTo>
                  <a:pt x="1619726" y="600196"/>
                </a:lnTo>
                <a:lnTo>
                  <a:pt x="1619726" y="694969"/>
                </a:lnTo>
                <a:cubicBezTo>
                  <a:pt x="1581944" y="693064"/>
                  <a:pt x="1554004" y="691953"/>
                  <a:pt x="1535906" y="691636"/>
                </a:cubicBezTo>
                <a:lnTo>
                  <a:pt x="1535906" y="854513"/>
                </a:lnTo>
                <a:cubicBezTo>
                  <a:pt x="1554321" y="854196"/>
                  <a:pt x="1582261" y="853084"/>
                  <a:pt x="1619726" y="851179"/>
                </a:cubicBezTo>
                <a:lnTo>
                  <a:pt x="1619726" y="945953"/>
                </a:lnTo>
                <a:lnTo>
                  <a:pt x="1343025" y="945953"/>
                </a:lnTo>
                <a:lnTo>
                  <a:pt x="1343025" y="851179"/>
                </a:lnTo>
                <a:cubicBezTo>
                  <a:pt x="1379537" y="853084"/>
                  <a:pt x="1407319" y="854196"/>
                  <a:pt x="1426369" y="854513"/>
                </a:cubicBezTo>
                <a:lnTo>
                  <a:pt x="1426369" y="691636"/>
                </a:lnTo>
                <a:cubicBezTo>
                  <a:pt x="1407319" y="691953"/>
                  <a:pt x="1379537" y="693064"/>
                  <a:pt x="1343025" y="694969"/>
                </a:cubicBezTo>
                <a:close/>
                <a:moveTo>
                  <a:pt x="1010126" y="600196"/>
                </a:moveTo>
                <a:cubicBezTo>
                  <a:pt x="1032351" y="600196"/>
                  <a:pt x="1053148" y="604720"/>
                  <a:pt x="1072515" y="613769"/>
                </a:cubicBezTo>
                <a:cubicBezTo>
                  <a:pt x="1091882" y="622818"/>
                  <a:pt x="1107361" y="635041"/>
                  <a:pt x="1118949" y="650440"/>
                </a:cubicBezTo>
                <a:cubicBezTo>
                  <a:pt x="1130538" y="665839"/>
                  <a:pt x="1136332" y="682428"/>
                  <a:pt x="1136332" y="700208"/>
                </a:cubicBezTo>
                <a:cubicBezTo>
                  <a:pt x="1136332" y="721163"/>
                  <a:pt x="1128554" y="739261"/>
                  <a:pt x="1112996" y="754501"/>
                </a:cubicBezTo>
                <a:cubicBezTo>
                  <a:pt x="1124744" y="755453"/>
                  <a:pt x="1141889" y="755929"/>
                  <a:pt x="1164431" y="755929"/>
                </a:cubicBezTo>
                <a:cubicBezTo>
                  <a:pt x="1174591" y="777202"/>
                  <a:pt x="1179671" y="798474"/>
                  <a:pt x="1179671" y="819747"/>
                </a:cubicBezTo>
                <a:cubicBezTo>
                  <a:pt x="1179671" y="832447"/>
                  <a:pt x="1177766" y="844512"/>
                  <a:pt x="1173956" y="855942"/>
                </a:cubicBezTo>
                <a:cubicBezTo>
                  <a:pt x="1184116" y="862292"/>
                  <a:pt x="1199356" y="869277"/>
                  <a:pt x="1219676" y="876897"/>
                </a:cubicBezTo>
                <a:cubicBezTo>
                  <a:pt x="1205706" y="887057"/>
                  <a:pt x="1193244" y="897693"/>
                  <a:pt x="1182291" y="908806"/>
                </a:cubicBezTo>
                <a:cubicBezTo>
                  <a:pt x="1171337" y="919918"/>
                  <a:pt x="1159192" y="933094"/>
                  <a:pt x="1145857" y="948334"/>
                </a:cubicBezTo>
                <a:cubicBezTo>
                  <a:pt x="1134110" y="939127"/>
                  <a:pt x="1123950" y="930713"/>
                  <a:pt x="1115377" y="923093"/>
                </a:cubicBezTo>
                <a:cubicBezTo>
                  <a:pt x="1086485" y="939286"/>
                  <a:pt x="1051243" y="947382"/>
                  <a:pt x="1009650" y="947382"/>
                </a:cubicBezTo>
                <a:cubicBezTo>
                  <a:pt x="980440" y="947382"/>
                  <a:pt x="954643" y="943413"/>
                  <a:pt x="932259" y="935476"/>
                </a:cubicBezTo>
                <a:cubicBezTo>
                  <a:pt x="909875" y="927538"/>
                  <a:pt x="892572" y="916346"/>
                  <a:pt x="880348" y="901900"/>
                </a:cubicBezTo>
                <a:cubicBezTo>
                  <a:pt x="868124" y="887454"/>
                  <a:pt x="862012" y="870706"/>
                  <a:pt x="862012" y="851656"/>
                </a:cubicBezTo>
                <a:cubicBezTo>
                  <a:pt x="862012" y="834828"/>
                  <a:pt x="866457" y="819429"/>
                  <a:pt x="875347" y="805459"/>
                </a:cubicBezTo>
                <a:cubicBezTo>
                  <a:pt x="884237" y="791489"/>
                  <a:pt x="898049" y="778631"/>
                  <a:pt x="916781" y="766883"/>
                </a:cubicBezTo>
                <a:cubicBezTo>
                  <a:pt x="905034" y="754501"/>
                  <a:pt x="896382" y="742753"/>
                  <a:pt x="890825" y="731641"/>
                </a:cubicBezTo>
                <a:cubicBezTo>
                  <a:pt x="885269" y="720528"/>
                  <a:pt x="882491" y="708463"/>
                  <a:pt x="882491" y="695446"/>
                </a:cubicBezTo>
                <a:cubicBezTo>
                  <a:pt x="882491" y="678618"/>
                  <a:pt x="888365" y="662902"/>
                  <a:pt x="900112" y="648297"/>
                </a:cubicBezTo>
                <a:cubicBezTo>
                  <a:pt x="911860" y="633692"/>
                  <a:pt x="927576" y="622024"/>
                  <a:pt x="947261" y="613293"/>
                </a:cubicBezTo>
                <a:cubicBezTo>
                  <a:pt x="966946" y="604561"/>
                  <a:pt x="987901" y="600196"/>
                  <a:pt x="1010126" y="600196"/>
                </a:cubicBezTo>
                <a:close/>
                <a:moveTo>
                  <a:pt x="466725" y="600196"/>
                </a:moveTo>
                <a:lnTo>
                  <a:pt x="743426" y="600196"/>
                </a:lnTo>
                <a:lnTo>
                  <a:pt x="743426" y="694969"/>
                </a:lnTo>
                <a:cubicBezTo>
                  <a:pt x="705644" y="693064"/>
                  <a:pt x="677704" y="691953"/>
                  <a:pt x="659606" y="691636"/>
                </a:cubicBezTo>
                <a:lnTo>
                  <a:pt x="659606" y="854513"/>
                </a:lnTo>
                <a:cubicBezTo>
                  <a:pt x="678021" y="854196"/>
                  <a:pt x="705961" y="853084"/>
                  <a:pt x="743426" y="851179"/>
                </a:cubicBezTo>
                <a:lnTo>
                  <a:pt x="743426" y="945953"/>
                </a:lnTo>
                <a:lnTo>
                  <a:pt x="466725" y="945953"/>
                </a:lnTo>
                <a:lnTo>
                  <a:pt x="466725" y="851179"/>
                </a:lnTo>
                <a:cubicBezTo>
                  <a:pt x="503238" y="853084"/>
                  <a:pt x="531019" y="854196"/>
                  <a:pt x="550069" y="854513"/>
                </a:cubicBezTo>
                <a:lnTo>
                  <a:pt x="550069" y="691636"/>
                </a:lnTo>
                <a:cubicBezTo>
                  <a:pt x="531019" y="691953"/>
                  <a:pt x="503238" y="693064"/>
                  <a:pt x="466725" y="694969"/>
                </a:cubicBezTo>
                <a:close/>
                <a:moveTo>
                  <a:pt x="133350" y="600196"/>
                </a:moveTo>
                <a:lnTo>
                  <a:pt x="308610" y="600196"/>
                </a:lnTo>
                <a:lnTo>
                  <a:pt x="442913" y="945953"/>
                </a:lnTo>
                <a:lnTo>
                  <a:pt x="319564" y="945953"/>
                </a:lnTo>
                <a:cubicBezTo>
                  <a:pt x="313531" y="927856"/>
                  <a:pt x="305435" y="905154"/>
                  <a:pt x="295275" y="877849"/>
                </a:cubicBezTo>
                <a:lnTo>
                  <a:pt x="143351" y="877849"/>
                </a:lnTo>
                <a:lnTo>
                  <a:pt x="119539" y="945953"/>
                </a:lnTo>
                <a:lnTo>
                  <a:pt x="0" y="945953"/>
                </a:lnTo>
                <a:close/>
                <a:moveTo>
                  <a:pt x="4899659" y="575431"/>
                </a:moveTo>
                <a:lnTo>
                  <a:pt x="5007292" y="575431"/>
                </a:lnTo>
                <a:cubicBezTo>
                  <a:pt x="5005387" y="634486"/>
                  <a:pt x="5004434" y="696239"/>
                  <a:pt x="5004434" y="760692"/>
                </a:cubicBezTo>
                <a:cubicBezTo>
                  <a:pt x="5004434" y="824509"/>
                  <a:pt x="5005387" y="886263"/>
                  <a:pt x="5007292" y="945953"/>
                </a:cubicBezTo>
                <a:lnTo>
                  <a:pt x="4899659" y="945953"/>
                </a:lnTo>
                <a:lnTo>
                  <a:pt x="4901087" y="888803"/>
                </a:lnTo>
                <a:cubicBezTo>
                  <a:pt x="4891880" y="910076"/>
                  <a:pt x="4878545" y="925713"/>
                  <a:pt x="4861083" y="935714"/>
                </a:cubicBezTo>
                <a:cubicBezTo>
                  <a:pt x="4843621" y="945715"/>
                  <a:pt x="4822983" y="950716"/>
                  <a:pt x="4799171" y="950716"/>
                </a:cubicBezTo>
                <a:cubicBezTo>
                  <a:pt x="4778533" y="950716"/>
                  <a:pt x="4759959" y="944842"/>
                  <a:pt x="4743449" y="933094"/>
                </a:cubicBezTo>
                <a:cubicBezTo>
                  <a:pt x="4726940" y="921347"/>
                  <a:pt x="4714080" y="905393"/>
                  <a:pt x="4704873" y="885231"/>
                </a:cubicBezTo>
                <a:cubicBezTo>
                  <a:pt x="4695665" y="865070"/>
                  <a:pt x="4691062" y="842924"/>
                  <a:pt x="4691062" y="818794"/>
                </a:cubicBezTo>
                <a:cubicBezTo>
                  <a:pt x="4691062" y="794982"/>
                  <a:pt x="4695665" y="772519"/>
                  <a:pt x="4704873" y="751405"/>
                </a:cubicBezTo>
                <a:cubicBezTo>
                  <a:pt x="4714080" y="730291"/>
                  <a:pt x="4727019" y="713305"/>
                  <a:pt x="4743687" y="700446"/>
                </a:cubicBezTo>
                <a:cubicBezTo>
                  <a:pt x="4760356" y="687588"/>
                  <a:pt x="4779326" y="681158"/>
                  <a:pt x="4800599" y="681158"/>
                </a:cubicBezTo>
                <a:cubicBezTo>
                  <a:pt x="4825364" y="681158"/>
                  <a:pt x="4846557" y="686317"/>
                  <a:pt x="4864178" y="696636"/>
                </a:cubicBezTo>
                <a:cubicBezTo>
                  <a:pt x="4881800" y="706955"/>
                  <a:pt x="4894896" y="722909"/>
                  <a:pt x="4903469" y="744499"/>
                </a:cubicBezTo>
                <a:cubicBezTo>
                  <a:pt x="4903469" y="726402"/>
                  <a:pt x="4902834" y="697351"/>
                  <a:pt x="4901564" y="657346"/>
                </a:cubicBezTo>
                <a:cubicBezTo>
                  <a:pt x="4900294" y="618611"/>
                  <a:pt x="4899659" y="591306"/>
                  <a:pt x="4899659" y="575431"/>
                </a:cubicBezTo>
                <a:close/>
                <a:moveTo>
                  <a:pt x="6410324" y="574478"/>
                </a:moveTo>
                <a:lnTo>
                  <a:pt x="6523671" y="574478"/>
                </a:lnTo>
                <a:lnTo>
                  <a:pt x="6524148" y="721163"/>
                </a:lnTo>
                <a:lnTo>
                  <a:pt x="6523671" y="746404"/>
                </a:lnTo>
                <a:cubicBezTo>
                  <a:pt x="6531291" y="724179"/>
                  <a:pt x="6542642" y="707749"/>
                  <a:pt x="6557723" y="697113"/>
                </a:cubicBezTo>
                <a:cubicBezTo>
                  <a:pt x="6572805" y="686476"/>
                  <a:pt x="6589870" y="681158"/>
                  <a:pt x="6608920" y="681158"/>
                </a:cubicBezTo>
                <a:cubicBezTo>
                  <a:pt x="6627970" y="681158"/>
                  <a:pt x="6644480" y="685365"/>
                  <a:pt x="6658450" y="693779"/>
                </a:cubicBezTo>
                <a:cubicBezTo>
                  <a:pt x="6672420" y="702192"/>
                  <a:pt x="6682978" y="713543"/>
                  <a:pt x="6690122" y="727831"/>
                </a:cubicBezTo>
                <a:cubicBezTo>
                  <a:pt x="6697265" y="742118"/>
                  <a:pt x="6700837" y="758152"/>
                  <a:pt x="6700837" y="775932"/>
                </a:cubicBezTo>
                <a:lnTo>
                  <a:pt x="6700837" y="844512"/>
                </a:lnTo>
                <a:cubicBezTo>
                  <a:pt x="6700837" y="886739"/>
                  <a:pt x="6701631" y="920553"/>
                  <a:pt x="6703218" y="945953"/>
                </a:cubicBezTo>
                <a:lnTo>
                  <a:pt x="6596062" y="945953"/>
                </a:lnTo>
                <a:cubicBezTo>
                  <a:pt x="6597967" y="899281"/>
                  <a:pt x="6598919" y="856259"/>
                  <a:pt x="6598919" y="816890"/>
                </a:cubicBezTo>
                <a:cubicBezTo>
                  <a:pt x="6598919" y="802919"/>
                  <a:pt x="6595506" y="791807"/>
                  <a:pt x="6588679" y="783552"/>
                </a:cubicBezTo>
                <a:cubicBezTo>
                  <a:pt x="6581853" y="775297"/>
                  <a:pt x="6573201" y="771169"/>
                  <a:pt x="6562724" y="771169"/>
                </a:cubicBezTo>
                <a:cubicBezTo>
                  <a:pt x="6551612" y="771169"/>
                  <a:pt x="6542166" y="776567"/>
                  <a:pt x="6534388" y="787362"/>
                </a:cubicBezTo>
                <a:cubicBezTo>
                  <a:pt x="6526609" y="798157"/>
                  <a:pt x="6522719" y="812921"/>
                  <a:pt x="6522719" y="831653"/>
                </a:cubicBezTo>
                <a:lnTo>
                  <a:pt x="6522243" y="830701"/>
                </a:lnTo>
                <a:cubicBezTo>
                  <a:pt x="6522243" y="882453"/>
                  <a:pt x="6522877" y="920871"/>
                  <a:pt x="6524148" y="945953"/>
                </a:cubicBezTo>
                <a:lnTo>
                  <a:pt x="6410324" y="945953"/>
                </a:lnTo>
                <a:cubicBezTo>
                  <a:pt x="6412864" y="900233"/>
                  <a:pt x="6414134" y="838321"/>
                  <a:pt x="6414134" y="760216"/>
                </a:cubicBezTo>
                <a:cubicBezTo>
                  <a:pt x="6414134" y="682111"/>
                  <a:pt x="6412864" y="620198"/>
                  <a:pt x="6410324" y="574478"/>
                </a:cubicBezTo>
                <a:close/>
                <a:moveTo>
                  <a:pt x="5562599" y="574478"/>
                </a:moveTo>
                <a:lnTo>
                  <a:pt x="5674994" y="574478"/>
                </a:lnTo>
                <a:cubicBezTo>
                  <a:pt x="5674359" y="619563"/>
                  <a:pt x="5674041" y="656393"/>
                  <a:pt x="5674041" y="684968"/>
                </a:cubicBezTo>
                <a:cubicBezTo>
                  <a:pt x="5674041" y="716718"/>
                  <a:pt x="5674200" y="740213"/>
                  <a:pt x="5674518" y="755453"/>
                </a:cubicBezTo>
                <a:cubicBezTo>
                  <a:pt x="5674200" y="774503"/>
                  <a:pt x="5674041" y="803713"/>
                  <a:pt x="5674041" y="843083"/>
                </a:cubicBezTo>
                <a:cubicBezTo>
                  <a:pt x="5674041" y="890391"/>
                  <a:pt x="5674359" y="924681"/>
                  <a:pt x="5674994" y="945953"/>
                </a:cubicBezTo>
                <a:lnTo>
                  <a:pt x="5562599" y="945953"/>
                </a:lnTo>
                <a:lnTo>
                  <a:pt x="5563075" y="892137"/>
                </a:lnTo>
                <a:cubicBezTo>
                  <a:pt x="5563710" y="833082"/>
                  <a:pt x="5564028" y="787521"/>
                  <a:pt x="5564028" y="755453"/>
                </a:cubicBezTo>
                <a:cubicBezTo>
                  <a:pt x="5564028" y="724973"/>
                  <a:pt x="5563710" y="681793"/>
                  <a:pt x="5563075" y="625913"/>
                </a:cubicBezTo>
                <a:close/>
                <a:moveTo>
                  <a:pt x="8509753" y="0"/>
                </a:moveTo>
                <a:lnTo>
                  <a:pt x="13996153" y="0"/>
                </a:lnTo>
                <a:lnTo>
                  <a:pt x="12167353" y="8229601"/>
                </a:lnTo>
                <a:lnTo>
                  <a:pt x="6680953" y="8229601"/>
                </a:lnTo>
                <a:lnTo>
                  <a:pt x="8197041" y="1407206"/>
                </a:lnTo>
                <a:lnTo>
                  <a:pt x="8204238" y="1449588"/>
                </a:lnTo>
                <a:cubicBezTo>
                  <a:pt x="8212731" y="1471336"/>
                  <a:pt x="8225471" y="1489831"/>
                  <a:pt x="8242457" y="1505071"/>
                </a:cubicBezTo>
                <a:cubicBezTo>
                  <a:pt x="8276431" y="1535551"/>
                  <a:pt x="8329294" y="1550791"/>
                  <a:pt x="8401049" y="1550791"/>
                </a:cubicBezTo>
                <a:cubicBezTo>
                  <a:pt x="8444864" y="1550791"/>
                  <a:pt x="8485345" y="1543171"/>
                  <a:pt x="8522493" y="1527931"/>
                </a:cubicBezTo>
                <a:cubicBezTo>
                  <a:pt x="8559640" y="1512691"/>
                  <a:pt x="8586152" y="1485862"/>
                  <a:pt x="8602026" y="1447444"/>
                </a:cubicBezTo>
                <a:cubicBezTo>
                  <a:pt x="8561386" y="1429982"/>
                  <a:pt x="8528049" y="1414266"/>
                  <a:pt x="8502014" y="1400296"/>
                </a:cubicBezTo>
                <a:cubicBezTo>
                  <a:pt x="8494711" y="1419346"/>
                  <a:pt x="8483281" y="1433236"/>
                  <a:pt x="8467724" y="1441968"/>
                </a:cubicBezTo>
                <a:cubicBezTo>
                  <a:pt x="8452167" y="1450699"/>
                  <a:pt x="8431212" y="1455064"/>
                  <a:pt x="8404859" y="1455064"/>
                </a:cubicBezTo>
                <a:cubicBezTo>
                  <a:pt x="8371839" y="1455064"/>
                  <a:pt x="8347312" y="1447048"/>
                  <a:pt x="8331279" y="1431014"/>
                </a:cubicBezTo>
                <a:cubicBezTo>
                  <a:pt x="8315245" y="1414980"/>
                  <a:pt x="8307228" y="1394263"/>
                  <a:pt x="8307228" y="1368863"/>
                </a:cubicBezTo>
                <a:cubicBezTo>
                  <a:pt x="8307228" y="1345368"/>
                  <a:pt x="8314689" y="1325604"/>
                  <a:pt x="8329611" y="1309570"/>
                </a:cubicBezTo>
                <a:cubicBezTo>
                  <a:pt x="8344534" y="1293536"/>
                  <a:pt x="8367235" y="1285519"/>
                  <a:pt x="8397715" y="1285519"/>
                </a:cubicBezTo>
                <a:cubicBezTo>
                  <a:pt x="8418353" y="1285519"/>
                  <a:pt x="8438593" y="1289806"/>
                  <a:pt x="8458437" y="1298378"/>
                </a:cubicBezTo>
                <a:cubicBezTo>
                  <a:pt x="8478281" y="1306951"/>
                  <a:pt x="8492806" y="1320127"/>
                  <a:pt x="8502014" y="1337907"/>
                </a:cubicBezTo>
                <a:cubicBezTo>
                  <a:pt x="8540431" y="1318222"/>
                  <a:pt x="8573928" y="1303458"/>
                  <a:pt x="8602503" y="1293616"/>
                </a:cubicBezTo>
                <a:cubicBezTo>
                  <a:pt x="8568530" y="1224718"/>
                  <a:pt x="8501379" y="1190269"/>
                  <a:pt x="8401049" y="1190269"/>
                </a:cubicBezTo>
                <a:cubicBezTo>
                  <a:pt x="8329294" y="1190269"/>
                  <a:pt x="8276431" y="1206779"/>
                  <a:pt x="8242457" y="1239799"/>
                </a:cubicBezTo>
                <a:lnTo>
                  <a:pt x="8230012" y="1258836"/>
                </a:lnTo>
                <a:lnTo>
                  <a:pt x="8310183" y="898065"/>
                </a:lnTo>
                <a:lnTo>
                  <a:pt x="8320325" y="913330"/>
                </a:lnTo>
                <a:cubicBezTo>
                  <a:pt x="8345883" y="938254"/>
                  <a:pt x="8385809" y="950716"/>
                  <a:pt x="8440101" y="950716"/>
                </a:cubicBezTo>
                <a:cubicBezTo>
                  <a:pt x="8495029" y="950716"/>
                  <a:pt x="8536066" y="938333"/>
                  <a:pt x="8563212" y="913568"/>
                </a:cubicBezTo>
                <a:cubicBezTo>
                  <a:pt x="8590358" y="888803"/>
                  <a:pt x="8603931" y="855942"/>
                  <a:pt x="8603931" y="814984"/>
                </a:cubicBezTo>
                <a:cubicBezTo>
                  <a:pt x="8603931" y="789902"/>
                  <a:pt x="8598057" y="767280"/>
                  <a:pt x="8586310" y="747119"/>
                </a:cubicBezTo>
                <a:cubicBezTo>
                  <a:pt x="8574563" y="726958"/>
                  <a:pt x="8556385" y="710924"/>
                  <a:pt x="8531779" y="699018"/>
                </a:cubicBezTo>
                <a:cubicBezTo>
                  <a:pt x="8507174" y="687111"/>
                  <a:pt x="8476614" y="681158"/>
                  <a:pt x="8440101" y="681158"/>
                </a:cubicBezTo>
                <a:cubicBezTo>
                  <a:pt x="8412955" y="681158"/>
                  <a:pt x="8389400" y="684254"/>
                  <a:pt x="8369438" y="690445"/>
                </a:cubicBezTo>
                <a:lnTo>
                  <a:pt x="8354429" y="698959"/>
                </a:lnTo>
                <a:close/>
              </a:path>
            </a:pathLst>
          </a:cu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-39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3" r="-200"/>
            </a:stretch>
          </a:blip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25767" y="760095"/>
            <a:ext cx="7590234" cy="12100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850" dirty="0">
                <a:solidFill>
                  <a:schemeClr val="accent2">
                    <a:lumMod val="40000"/>
                    <a:lumOff val="60000"/>
                  </a:schemeClr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Technologies &amp; Methodology</a:t>
            </a:r>
            <a:endParaRPr lang="en-US" sz="385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6125766" y="2418517"/>
            <a:ext cx="3709749" cy="480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Technologies:</a:t>
            </a:r>
            <a:endParaRPr lang="en-US" sz="3000" dirty="0"/>
          </a:p>
        </p:txBody>
      </p:sp>
      <p:sp>
        <p:nvSpPr>
          <p:cNvPr id="5" name="Text 2"/>
          <p:cNvSpPr/>
          <p:nvPr/>
        </p:nvSpPr>
        <p:spPr>
          <a:xfrm>
            <a:off x="6125766" y="3081933"/>
            <a:ext cx="3709749" cy="1168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Hardware: Raspberry Pi / Jetson Nano, Thermal &amp; RGB cameras, PIR, acoustic &amp; vibration sensors, LoRa/GSM, Solar panels.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6125766" y="4314587"/>
            <a:ext cx="3709749" cy="1460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Software &amp; AI: YOLOv8 / MobileNetV3 for object detection, CNN for audio, Edge AI (TensorFlow Lite/PyTorch), Cloud + GIS dashboard (Leaflet/Mapbox), Android app.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10288905" y="2418517"/>
            <a:ext cx="3709749" cy="480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Methodology:</a:t>
            </a:r>
            <a:endParaRPr lang="en-US" sz="3000" dirty="0"/>
          </a:p>
        </p:txBody>
      </p:sp>
      <p:sp>
        <p:nvSpPr>
          <p:cNvPr id="8" name="Text 5"/>
          <p:cNvSpPr/>
          <p:nvPr/>
        </p:nvSpPr>
        <p:spPr>
          <a:xfrm>
            <a:off x="10288905" y="3081933"/>
            <a:ext cx="3709749" cy="584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 Collection – elephant images, audio, vibration data.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10288905" y="3730228"/>
            <a:ext cx="3709749" cy="584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Model Training – AI models trained &amp; optimized for edge devices.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10288905" y="4378523"/>
            <a:ext cx="3709749" cy="584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Real-time Detection – fusion of camera + audio + vibration signals.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10288905" y="5026819"/>
            <a:ext cx="3709749" cy="584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Alerts &amp; Deterrents – SMS, app notifications, loudspeakers, lights.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10288905" y="5675114"/>
            <a:ext cx="3709749" cy="584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Predictive Analytics – migration route forecasting via AI models.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10288905" y="6323409"/>
            <a:ext cx="3709749" cy="584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Dashboard – centralized monitoring for forest officials.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6125766" y="7177207"/>
            <a:ext cx="7865269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endParaRPr lang="en-US" sz="14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A40DB1A-95B1-9731-99FB-9F120D63BA9E}"/>
              </a:ext>
            </a:extLst>
          </p:cNvPr>
          <p:cNvSpPr/>
          <p:nvPr/>
        </p:nvSpPr>
        <p:spPr>
          <a:xfrm>
            <a:off x="12321896" y="7564582"/>
            <a:ext cx="2308503" cy="665018"/>
          </a:xfrm>
          <a:prstGeom prst="rect">
            <a:avLst/>
          </a:prstGeom>
          <a:solidFill>
            <a:srgbClr val="0A090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8A30F60-45EE-08AC-9A30-61B1436C08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1C30937-FE13-0A82-03FF-4A910C099A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39374" y="7322149"/>
            <a:ext cx="1009054" cy="100905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0921" y="705445"/>
            <a:ext cx="10898267" cy="6587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50" dirty="0">
                <a:solidFill>
                  <a:srgbClr val="C00000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Feasibility, Challenges &amp; Mitigation</a:t>
            </a:r>
            <a:endParaRPr lang="en-US" sz="4150" dirty="0">
              <a:solidFill>
                <a:srgbClr val="C00000"/>
              </a:solidFill>
            </a:endParaRPr>
          </a:p>
        </p:txBody>
      </p:sp>
      <p:sp>
        <p:nvSpPr>
          <p:cNvPr id="3" name="Text 1"/>
          <p:cNvSpPr/>
          <p:nvPr/>
        </p:nvSpPr>
        <p:spPr>
          <a:xfrm>
            <a:off x="1206978" y="1864876"/>
            <a:ext cx="4216718" cy="527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Feasibility: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700921" y="2592229"/>
            <a:ext cx="6369963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Uses readily available, low-cost hardware (Raspberry Pi, sensors).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00921" y="2982635"/>
            <a:ext cx="6369963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Solar-powered → works in rural/forest areas without electricity.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00921" y="3373041"/>
            <a:ext cx="6369963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Edge AI → minimizes internet dependence.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567136" y="1864876"/>
            <a:ext cx="4826079" cy="527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Challenges &amp; Risks:</a:t>
            </a:r>
            <a:endParaRPr lang="en-US" sz="3300" dirty="0"/>
          </a:p>
        </p:txBody>
      </p:sp>
      <p:sp>
        <p:nvSpPr>
          <p:cNvPr id="8" name="Text 6"/>
          <p:cNvSpPr/>
          <p:nvPr/>
        </p:nvSpPr>
        <p:spPr>
          <a:xfrm>
            <a:off x="7567136" y="2592229"/>
            <a:ext cx="6369963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False positives due to cattle or humans.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7136" y="2982635"/>
            <a:ext cx="6369963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Harsh weather may damage equipment.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567136" y="3373041"/>
            <a:ext cx="6369963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Connectivity issues in remote areas.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00921" y="4063841"/>
            <a:ext cx="5485090" cy="527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Mitigation Strategies:</a:t>
            </a:r>
            <a:endParaRPr lang="en-US" sz="3300" dirty="0"/>
          </a:p>
        </p:txBody>
      </p:sp>
      <p:sp>
        <p:nvSpPr>
          <p:cNvPr id="12" name="Shape 10"/>
          <p:cNvSpPr/>
          <p:nvPr/>
        </p:nvSpPr>
        <p:spPr>
          <a:xfrm>
            <a:off x="700921" y="4891326"/>
            <a:ext cx="6514148" cy="1216223"/>
          </a:xfrm>
          <a:prstGeom prst="roundRect">
            <a:avLst>
              <a:gd name="adj" fmla="val 9022"/>
            </a:avLst>
          </a:prstGeom>
          <a:solidFill>
            <a:srgbClr val="0A0A0A">
              <a:alpha val="95000"/>
            </a:srgbClr>
          </a:solidFill>
          <a:ln w="22860">
            <a:solidFill>
              <a:srgbClr val="8D2424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678061" y="4891326"/>
            <a:ext cx="91440" cy="1216223"/>
          </a:xfrm>
          <a:prstGeom prst="roundRect">
            <a:avLst>
              <a:gd name="adj" fmla="val 92000"/>
            </a:avLst>
          </a:prstGeom>
          <a:solidFill>
            <a:srgbClr val="C91313"/>
          </a:solidFill>
          <a:ln/>
        </p:spPr>
      </p:sp>
      <p:sp>
        <p:nvSpPr>
          <p:cNvPr id="14" name="Text 12"/>
          <p:cNvSpPr/>
          <p:nvPr/>
        </p:nvSpPr>
        <p:spPr>
          <a:xfrm>
            <a:off x="992624" y="5114449"/>
            <a:ext cx="2635448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False Positives</a:t>
            </a:r>
            <a:endParaRPr lang="en-US" sz="2050" dirty="0"/>
          </a:p>
        </p:txBody>
      </p:sp>
      <p:sp>
        <p:nvSpPr>
          <p:cNvPr id="15" name="Text 13"/>
          <p:cNvSpPr/>
          <p:nvPr/>
        </p:nvSpPr>
        <p:spPr>
          <a:xfrm>
            <a:off x="992624" y="5564029"/>
            <a:ext cx="5999321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Sensor fusion + conservative detection thresholds.</a:t>
            </a:r>
            <a:endParaRPr lang="en-US" sz="1550" dirty="0"/>
          </a:p>
        </p:txBody>
      </p:sp>
      <p:sp>
        <p:nvSpPr>
          <p:cNvPr id="16" name="Shape 14"/>
          <p:cNvSpPr/>
          <p:nvPr/>
        </p:nvSpPr>
        <p:spPr>
          <a:xfrm>
            <a:off x="7415332" y="4891326"/>
            <a:ext cx="6514148" cy="1216223"/>
          </a:xfrm>
          <a:prstGeom prst="roundRect">
            <a:avLst>
              <a:gd name="adj" fmla="val 9022"/>
            </a:avLst>
          </a:prstGeom>
          <a:solidFill>
            <a:srgbClr val="0A0A0A">
              <a:alpha val="95000"/>
            </a:srgbClr>
          </a:solidFill>
          <a:ln w="22860">
            <a:solidFill>
              <a:srgbClr val="8D2424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392472" y="4891326"/>
            <a:ext cx="91440" cy="1216223"/>
          </a:xfrm>
          <a:prstGeom prst="roundRect">
            <a:avLst>
              <a:gd name="adj" fmla="val 92000"/>
            </a:avLst>
          </a:prstGeom>
          <a:solidFill>
            <a:srgbClr val="C91313"/>
          </a:solidFill>
          <a:ln/>
        </p:spPr>
      </p:sp>
      <p:sp>
        <p:nvSpPr>
          <p:cNvPr id="18" name="Text 16"/>
          <p:cNvSpPr/>
          <p:nvPr/>
        </p:nvSpPr>
        <p:spPr>
          <a:xfrm>
            <a:off x="7707035" y="5114449"/>
            <a:ext cx="2635448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Harsh Weather</a:t>
            </a:r>
            <a:endParaRPr lang="en-US" sz="2050" dirty="0"/>
          </a:p>
        </p:txBody>
      </p:sp>
      <p:sp>
        <p:nvSpPr>
          <p:cNvPr id="19" name="Text 17"/>
          <p:cNvSpPr/>
          <p:nvPr/>
        </p:nvSpPr>
        <p:spPr>
          <a:xfrm>
            <a:off x="7707035" y="5564029"/>
            <a:ext cx="5999321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Rugged, weatherproof enclosures.</a:t>
            </a:r>
            <a:endParaRPr lang="en-US" sz="1550" dirty="0"/>
          </a:p>
        </p:txBody>
      </p:sp>
      <p:sp>
        <p:nvSpPr>
          <p:cNvPr id="20" name="Shape 18"/>
          <p:cNvSpPr/>
          <p:nvPr/>
        </p:nvSpPr>
        <p:spPr>
          <a:xfrm>
            <a:off x="700921" y="6307812"/>
            <a:ext cx="6514148" cy="1216223"/>
          </a:xfrm>
          <a:prstGeom prst="roundRect">
            <a:avLst>
              <a:gd name="adj" fmla="val 9022"/>
            </a:avLst>
          </a:prstGeom>
          <a:solidFill>
            <a:srgbClr val="0A0A0A">
              <a:alpha val="95000"/>
            </a:srgbClr>
          </a:solidFill>
          <a:ln w="22860">
            <a:solidFill>
              <a:srgbClr val="8D2424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678061" y="6307812"/>
            <a:ext cx="91440" cy="1216223"/>
          </a:xfrm>
          <a:prstGeom prst="roundRect">
            <a:avLst>
              <a:gd name="adj" fmla="val 92000"/>
            </a:avLst>
          </a:prstGeom>
          <a:solidFill>
            <a:srgbClr val="C91313"/>
          </a:solidFill>
          <a:ln/>
        </p:spPr>
      </p:sp>
      <p:sp>
        <p:nvSpPr>
          <p:cNvPr id="22" name="Text 20"/>
          <p:cNvSpPr/>
          <p:nvPr/>
        </p:nvSpPr>
        <p:spPr>
          <a:xfrm>
            <a:off x="992624" y="6530935"/>
            <a:ext cx="3168968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Connectivity Issues</a:t>
            </a:r>
            <a:endParaRPr lang="en-US" sz="2050" dirty="0"/>
          </a:p>
        </p:txBody>
      </p:sp>
      <p:sp>
        <p:nvSpPr>
          <p:cNvPr id="23" name="Text 21"/>
          <p:cNvSpPr/>
          <p:nvPr/>
        </p:nvSpPr>
        <p:spPr>
          <a:xfrm>
            <a:off x="992624" y="6980515"/>
            <a:ext cx="5999321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 LoRa mesh + GSM fallback for connectivity.</a:t>
            </a: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7415332" y="6307812"/>
            <a:ext cx="6514148" cy="1216223"/>
          </a:xfrm>
          <a:prstGeom prst="roundRect">
            <a:avLst>
              <a:gd name="adj" fmla="val 9022"/>
            </a:avLst>
          </a:prstGeom>
          <a:solidFill>
            <a:srgbClr val="0A0A0A">
              <a:alpha val="95000"/>
            </a:srgbClr>
          </a:solidFill>
          <a:ln w="22860">
            <a:solidFill>
              <a:srgbClr val="8D2424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7392472" y="6307812"/>
            <a:ext cx="91440" cy="1216223"/>
          </a:xfrm>
          <a:prstGeom prst="roundRect">
            <a:avLst>
              <a:gd name="adj" fmla="val 92000"/>
            </a:avLst>
          </a:prstGeom>
          <a:solidFill>
            <a:srgbClr val="C91313"/>
          </a:solidFill>
          <a:ln/>
        </p:spPr>
      </p:sp>
      <p:sp>
        <p:nvSpPr>
          <p:cNvPr id="26" name="Text 24"/>
          <p:cNvSpPr/>
          <p:nvPr/>
        </p:nvSpPr>
        <p:spPr>
          <a:xfrm>
            <a:off x="7707035" y="6530935"/>
            <a:ext cx="2635448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System Upkeep</a:t>
            </a:r>
            <a:endParaRPr lang="en-US" sz="2050" dirty="0"/>
          </a:p>
        </p:txBody>
      </p:sp>
      <p:sp>
        <p:nvSpPr>
          <p:cNvPr id="27" name="Text 25"/>
          <p:cNvSpPr/>
          <p:nvPr/>
        </p:nvSpPr>
        <p:spPr>
          <a:xfrm>
            <a:off x="7707035" y="6980515"/>
            <a:ext cx="5999321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Community involvement for system upkeep.</a:t>
            </a:r>
            <a:endParaRPr lang="en-US" sz="155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C35D2A2-5641-7596-C5A6-B5F8294AB6EF}"/>
              </a:ext>
            </a:extLst>
          </p:cNvPr>
          <p:cNvSpPr/>
          <p:nvPr/>
        </p:nvSpPr>
        <p:spPr>
          <a:xfrm>
            <a:off x="12321896" y="7644168"/>
            <a:ext cx="2308503" cy="585431"/>
          </a:xfrm>
          <a:prstGeom prst="rect">
            <a:avLst/>
          </a:prstGeom>
          <a:solidFill>
            <a:srgbClr val="0A090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9E5A68B-846E-241C-1AC7-889ED71F8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39374" y="7322149"/>
            <a:ext cx="1009054" cy="1009054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3E0ED44A-DA33-B200-2231-EA5CF310DA1E}"/>
              </a:ext>
            </a:extLst>
          </p:cNvPr>
          <p:cNvGrpSpPr/>
          <p:nvPr/>
        </p:nvGrpSpPr>
        <p:grpSpPr>
          <a:xfrm>
            <a:off x="700867" y="2031992"/>
            <a:ext cx="380782" cy="223885"/>
            <a:chOff x="251973" y="2016475"/>
            <a:chExt cx="380782" cy="223885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A108BE0-8CCE-59EF-8547-CFF3F7EA3BC8}"/>
                </a:ext>
              </a:extLst>
            </p:cNvPr>
            <p:cNvSpPr/>
            <p:nvPr/>
          </p:nvSpPr>
          <p:spPr>
            <a:xfrm rot="2769380">
              <a:off x="405178" y="2012782"/>
              <a:ext cx="223884" cy="231271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31E8BDD6-92A7-303D-DF7D-BEEB00754667}"/>
                </a:ext>
              </a:extLst>
            </p:cNvPr>
            <p:cNvSpPr/>
            <p:nvPr/>
          </p:nvSpPr>
          <p:spPr>
            <a:xfrm rot="2769380">
              <a:off x="255667" y="2012781"/>
              <a:ext cx="223884" cy="231271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AD09F9E-1518-F5DD-7914-915EBDC810DD}"/>
              </a:ext>
            </a:extLst>
          </p:cNvPr>
          <p:cNvGrpSpPr/>
          <p:nvPr/>
        </p:nvGrpSpPr>
        <p:grpSpPr>
          <a:xfrm>
            <a:off x="7070884" y="2016473"/>
            <a:ext cx="380782" cy="223885"/>
            <a:chOff x="251973" y="2016475"/>
            <a:chExt cx="380782" cy="223885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2199D75-51BE-F879-5DE3-24FEE0E8A687}"/>
                </a:ext>
              </a:extLst>
            </p:cNvPr>
            <p:cNvSpPr/>
            <p:nvPr/>
          </p:nvSpPr>
          <p:spPr>
            <a:xfrm rot="2769380">
              <a:off x="405178" y="2012782"/>
              <a:ext cx="223884" cy="231271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4D9DC435-DB31-C53F-14DA-EE8C78BA5535}"/>
                </a:ext>
              </a:extLst>
            </p:cNvPr>
            <p:cNvSpPr/>
            <p:nvPr/>
          </p:nvSpPr>
          <p:spPr>
            <a:xfrm rot="2769380">
              <a:off x="255667" y="2012781"/>
              <a:ext cx="223884" cy="231271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36481" y="511850"/>
            <a:ext cx="5873948" cy="610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00" dirty="0">
                <a:solidFill>
                  <a:srgbClr val="AD7984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Impact &amp; Scalability</a:t>
            </a:r>
            <a:endParaRPr lang="en-US" sz="3800" dirty="0">
              <a:solidFill>
                <a:srgbClr val="AD7984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6136481" y="1587103"/>
            <a:ext cx="3695343" cy="977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u="sng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Societal Impact</a:t>
            </a:r>
            <a:r>
              <a:rPr lang="en-US" sz="30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:</a:t>
            </a:r>
            <a:endParaRPr lang="en-US" sz="3050" dirty="0"/>
          </a:p>
        </p:txBody>
      </p:sp>
      <p:sp>
        <p:nvSpPr>
          <p:cNvPr id="5" name="Text 2"/>
          <p:cNvSpPr/>
          <p:nvPr/>
        </p:nvSpPr>
        <p:spPr>
          <a:xfrm>
            <a:off x="6136481" y="2750344"/>
            <a:ext cx="3695343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Saves human lives &amp; prevents property/crop losses.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136481" y="3409712"/>
            <a:ext cx="3695343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Protects elephants &amp; reduces conflict incidents.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6136481" y="4189809"/>
            <a:ext cx="3695343" cy="977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u="sng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Economic Impact</a:t>
            </a:r>
            <a:r>
              <a:rPr lang="en-US" sz="30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:</a:t>
            </a:r>
            <a:endParaRPr lang="en-US" sz="3050" dirty="0"/>
          </a:p>
        </p:txBody>
      </p:sp>
      <p:sp>
        <p:nvSpPr>
          <p:cNvPr id="8" name="Text 5"/>
          <p:cNvSpPr/>
          <p:nvPr/>
        </p:nvSpPr>
        <p:spPr>
          <a:xfrm>
            <a:off x="6136481" y="5353050"/>
            <a:ext cx="3695343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Reduces agricultural losses.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6136481" y="5715238"/>
            <a:ext cx="3695343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Lowers government spending on conflict management.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10292596" y="1587103"/>
            <a:ext cx="3695343" cy="977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u="sng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Technological Impact</a:t>
            </a:r>
            <a:r>
              <a:rPr lang="en-US" sz="30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:</a:t>
            </a:r>
            <a:endParaRPr lang="en-US" sz="3050" dirty="0"/>
          </a:p>
        </p:txBody>
      </p:sp>
      <p:sp>
        <p:nvSpPr>
          <p:cNvPr id="11" name="Text 8"/>
          <p:cNvSpPr/>
          <p:nvPr/>
        </p:nvSpPr>
        <p:spPr>
          <a:xfrm>
            <a:off x="10292596" y="2750344"/>
            <a:ext cx="3695343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Demonstrates integration of AI + IoT + Edge Computing in rural areas.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10292596" y="3530441"/>
            <a:ext cx="3695343" cy="977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u="sng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Environmental Impact</a:t>
            </a:r>
            <a:r>
              <a:rPr lang="en-US" sz="30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:</a:t>
            </a:r>
            <a:endParaRPr lang="en-US" sz="3050" dirty="0"/>
          </a:p>
        </p:txBody>
      </p:sp>
      <p:sp>
        <p:nvSpPr>
          <p:cNvPr id="13" name="Text 10"/>
          <p:cNvSpPr/>
          <p:nvPr/>
        </p:nvSpPr>
        <p:spPr>
          <a:xfrm>
            <a:off x="10292596" y="4693682"/>
            <a:ext cx="3695343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Supports wildlife conservation &amp; biodiversity protection.</a:t>
            </a:r>
            <a:endParaRPr lang="en-US" sz="1450" dirty="0"/>
          </a:p>
        </p:txBody>
      </p:sp>
      <p:sp>
        <p:nvSpPr>
          <p:cNvPr id="14" name="Text 11"/>
          <p:cNvSpPr/>
          <p:nvPr/>
        </p:nvSpPr>
        <p:spPr>
          <a:xfrm>
            <a:off x="10292596" y="5353050"/>
            <a:ext cx="3695343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Aligns with SDG 13 (Climate Action) &amp; SDG 15 (Life on Land).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6136481" y="6653213"/>
            <a:ext cx="3910251" cy="488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Scalability:</a:t>
            </a:r>
            <a:endParaRPr lang="en-US" sz="3050" dirty="0"/>
          </a:p>
        </p:txBody>
      </p:sp>
      <p:sp>
        <p:nvSpPr>
          <p:cNvPr id="16" name="Text 13"/>
          <p:cNvSpPr/>
          <p:nvPr/>
        </p:nvSpPr>
        <p:spPr>
          <a:xfrm>
            <a:off x="6136481" y="7420570"/>
            <a:ext cx="7843838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Deployable in other states with elephant conflict (Odisha, Jharkhand, Assam, Kerala).</a:t>
            </a:r>
            <a:endParaRPr lang="en-US" sz="14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881EE6F-7DD9-9387-E293-9CA5D54665EA}"/>
              </a:ext>
            </a:extLst>
          </p:cNvPr>
          <p:cNvSpPr/>
          <p:nvPr/>
        </p:nvSpPr>
        <p:spPr>
          <a:xfrm>
            <a:off x="12321896" y="7717750"/>
            <a:ext cx="2308503" cy="511850"/>
          </a:xfrm>
          <a:prstGeom prst="rect">
            <a:avLst/>
          </a:prstGeom>
          <a:solidFill>
            <a:srgbClr val="0A090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8" name="Image 0" descr="preencoded.png">
            <a:extLst>
              <a:ext uri="{FF2B5EF4-FFF2-40B4-BE49-F238E27FC236}">
                <a16:creationId xmlns:a16="http://schemas.microsoft.com/office/drawing/2014/main" id="{404F07E2-332B-4935-1D1F-C42F0208D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F1F5233-A70A-8775-E0AF-AAF177BEF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39374" y="7322149"/>
            <a:ext cx="1009054" cy="1009054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8ECD6DE-3B29-790D-B8E9-93C7EC688AAC}"/>
              </a:ext>
            </a:extLst>
          </p:cNvPr>
          <p:cNvCxnSpPr>
            <a:cxnSpLocks/>
          </p:cNvCxnSpPr>
          <p:nvPr/>
        </p:nvCxnSpPr>
        <p:spPr>
          <a:xfrm>
            <a:off x="9996964" y="1584722"/>
            <a:ext cx="0" cy="4724876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16848-8ACE-E233-F7CD-4252CA2AE0D9}"/>
              </a:ext>
            </a:extLst>
          </p:cNvPr>
          <p:cNvSpPr/>
          <p:nvPr/>
        </p:nvSpPr>
        <p:spPr>
          <a:xfrm>
            <a:off x="12321896" y="7717750"/>
            <a:ext cx="2308503" cy="511850"/>
          </a:xfrm>
          <a:prstGeom prst="rect">
            <a:avLst/>
          </a:prstGeom>
          <a:solidFill>
            <a:srgbClr val="0A090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3" name="Text 0"/>
          <p:cNvSpPr/>
          <p:nvPr/>
        </p:nvSpPr>
        <p:spPr>
          <a:xfrm>
            <a:off x="758309" y="152792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ECA8A6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References</a:t>
            </a:r>
            <a:endParaRPr lang="en-US" sz="4450" dirty="0">
              <a:solidFill>
                <a:srgbClr val="ECA8A6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758309" y="2921913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Research papers on human-elephant conflict in India (MoEFCC, WII reports).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3691057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Public datasets of elephant images &amp; sounds (Wildlife AI, ElephantVoices).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8309" y="4460200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Case studies on IoT-based wildlife monitoring (WWF projects, Drone surveillance).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8309" y="5229344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References on AI-based predictive analytics for animal migration.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58309" y="5651778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Government reports: “Human-Elephant Conflict Mitigation in India” – MoEFCC.</a:t>
            </a:r>
            <a:endParaRPr lang="en-US" sz="1700" dirty="0"/>
          </a:p>
        </p:txBody>
      </p:sp>
      <p:pic>
        <p:nvPicPr>
          <p:cNvPr id="9" name="Image 0" descr="preencoded.png">
            <a:extLst>
              <a:ext uri="{FF2B5EF4-FFF2-40B4-BE49-F238E27FC236}">
                <a16:creationId xmlns:a16="http://schemas.microsoft.com/office/drawing/2014/main" id="{0F94F155-C6AA-627F-D032-B69E10EE4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0509" y="0"/>
            <a:ext cx="5499890" cy="824983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058056B-466A-EDF8-4EF8-72DFE2B33E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56005" y="7411092"/>
            <a:ext cx="1009054" cy="100905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5CCD5FE-82CD-BF4B-573A-5355905ED6CA}"/>
              </a:ext>
            </a:extLst>
          </p:cNvPr>
          <p:cNvGrpSpPr/>
          <p:nvPr/>
        </p:nvGrpSpPr>
        <p:grpSpPr>
          <a:xfrm>
            <a:off x="451898" y="2153162"/>
            <a:ext cx="4546366" cy="174949"/>
            <a:chOff x="451898" y="2153162"/>
            <a:chExt cx="4546366" cy="174949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8E405FA-FD91-6326-C8D1-B23AFEB8BD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" y="2240635"/>
              <a:ext cx="4166532" cy="2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6B4385E-D911-2D17-AB7A-3F260178D24D}"/>
                </a:ext>
              </a:extLst>
            </p:cNvPr>
            <p:cNvSpPr/>
            <p:nvPr/>
          </p:nvSpPr>
          <p:spPr>
            <a:xfrm rot="19043290">
              <a:off x="4810576" y="2153163"/>
              <a:ext cx="187688" cy="174948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accent2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0A2BF4F-B0D5-7FC5-C880-21F8DBF2CB0A}"/>
                </a:ext>
              </a:extLst>
            </p:cNvPr>
            <p:cNvSpPr/>
            <p:nvPr/>
          </p:nvSpPr>
          <p:spPr>
            <a:xfrm rot="19043290">
              <a:off x="451898" y="2153162"/>
              <a:ext cx="187688" cy="174948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accent2"/>
                </a:solidFill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</TotalTime>
  <Words>579</Words>
  <Application>Microsoft Office PowerPoint</Application>
  <PresentationFormat>Custom</PresentationFormat>
  <Paragraphs>73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Bahnschrift SemiBold Condensed</vt:lpstr>
      <vt:lpstr>Arial</vt:lpstr>
      <vt:lpstr>Dela Gothic One</vt:lpstr>
      <vt:lpstr>DM Sans</vt:lpstr>
      <vt:lpstr>Eras Demi ITC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Admin</dc:creator>
  <cp:lastModifiedBy>Ram Jerry</cp:lastModifiedBy>
  <cp:revision>5</cp:revision>
  <dcterms:created xsi:type="dcterms:W3CDTF">2025-09-17T17:09:01Z</dcterms:created>
  <dcterms:modified xsi:type="dcterms:W3CDTF">2025-09-18T14:53:09Z</dcterms:modified>
</cp:coreProperties>
</file>